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0.51403887688984884</c:v>
                </c:pt>
                <c:pt idx="1">
                  <c:v>0.47732181425485959</c:v>
                </c:pt>
                <c:pt idx="2">
                  <c:v>0</c:v>
                </c:pt>
                <c:pt idx="3">
                  <c:v>8.6393088552915772E-3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6.9573108452725654</c:v>
                </c:pt>
                <c:pt idx="1">
                  <c:v>0</c:v>
                </c:pt>
                <c:pt idx="2">
                  <c:v>7.0083980406890989</c:v>
                </c:pt>
                <c:pt idx="3">
                  <c:v>6.767507315144619</c:v>
                </c:pt>
                <c:pt idx="4">
                  <c:v>7.854223026496455</c:v>
                </c:pt>
                <c:pt idx="5">
                  <c:v>0</c:v>
                </c:pt>
                <c:pt idx="6">
                  <c:v>0</c:v>
                </c:pt>
                <c:pt idx="7">
                  <c:v>0</c:v>
                </c:pt>
                <c:pt idx="8">
                  <c:v>7.3839917052290698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3.0426891547274346</c:v>
                </c:pt>
                <c:pt idx="1">
                  <c:v>0</c:v>
                </c:pt>
                <c:pt idx="2">
                  <c:v>2.9916019593109011</c:v>
                </c:pt>
                <c:pt idx="3">
                  <c:v>3.232492684855381</c:v>
                </c:pt>
                <c:pt idx="4">
                  <c:v>2.145776973503545</c:v>
                </c:pt>
                <c:pt idx="5">
                  <c:v>0</c:v>
                </c:pt>
                <c:pt idx="6">
                  <c:v>0</c:v>
                </c:pt>
                <c:pt idx="7">
                  <c:v>0</c:v>
                </c:pt>
                <c:pt idx="8">
                  <c:v>2.6160082947709302</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7.882922815720419</c:v>
                </c:pt>
                <c:pt idx="1">
                  <c:v>0</c:v>
                </c:pt>
                <c:pt idx="2">
                  <c:v>6.4630428807993097</c:v>
                </c:pt>
                <c:pt idx="3">
                  <c:v>7.9315629097817331</c:v>
                </c:pt>
                <c:pt idx="4">
                  <c:v>0</c:v>
                </c:pt>
                <c:pt idx="5">
                  <c:v>0</c:v>
                </c:pt>
                <c:pt idx="6">
                  <c:v>0</c:v>
                </c:pt>
                <c:pt idx="7">
                  <c:v>0</c:v>
                </c:pt>
                <c:pt idx="8">
                  <c:v>7.8063246522510701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9.2530330448742788</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2.117077184279581</c:v>
                </c:pt>
                <c:pt idx="1">
                  <c:v>0</c:v>
                </c:pt>
                <c:pt idx="2">
                  <c:v>3.5369571192006903</c:v>
                </c:pt>
                <c:pt idx="3">
                  <c:v>2.0684370902182669</c:v>
                </c:pt>
                <c:pt idx="4">
                  <c:v>0.7469669551257212</c:v>
                </c:pt>
                <c:pt idx="5">
                  <c:v>0</c:v>
                </c:pt>
                <c:pt idx="6">
                  <c:v>0</c:v>
                </c:pt>
                <c:pt idx="7">
                  <c:v>0</c:v>
                </c:pt>
                <c:pt idx="8">
                  <c:v>2.1936753477489299</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8.8527539478947403</c:v>
                </c:pt>
                <c:pt idx="1">
                  <c:v>0</c:v>
                </c:pt>
                <c:pt idx="2">
                  <c:v>0</c:v>
                </c:pt>
                <c:pt idx="3">
                  <c:v>8.8069634609159451</c:v>
                </c:pt>
                <c:pt idx="4">
                  <c:v>0</c:v>
                </c:pt>
                <c:pt idx="5">
                  <c:v>0</c:v>
                </c:pt>
                <c:pt idx="6">
                  <c:v>0</c:v>
                </c:pt>
                <c:pt idx="7">
                  <c:v>0</c:v>
                </c:pt>
                <c:pt idx="8">
                  <c:v>9.1653778340315046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9.7527030976037405</c:v>
                </c:pt>
                <c:pt idx="3">
                  <c:v>0</c:v>
                </c:pt>
                <c:pt idx="4">
                  <c:v>9.7774153458340081</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1.1472460521052597</c:v>
                </c:pt>
                <c:pt idx="1">
                  <c:v>0</c:v>
                </c:pt>
                <c:pt idx="2">
                  <c:v>0.24729690239625945</c:v>
                </c:pt>
                <c:pt idx="3">
                  <c:v>1.1930365390840549</c:v>
                </c:pt>
                <c:pt idx="4">
                  <c:v>0.22258465416599194</c:v>
                </c:pt>
                <c:pt idx="5">
                  <c:v>0</c:v>
                </c:pt>
                <c:pt idx="6">
                  <c:v>0</c:v>
                </c:pt>
                <c:pt idx="7">
                  <c:v>0</c:v>
                </c:pt>
                <c:pt idx="8">
                  <c:v>0.83462216596849537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1.9387506609891181</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3.3626996078626918</c:v>
                </c:pt>
                <c:pt idx="1">
                  <c:v>0</c:v>
                </c:pt>
                <c:pt idx="2">
                  <c:v>0</c:v>
                </c:pt>
                <c:pt idx="3">
                  <c:v>3.390999192015915</c:v>
                </c:pt>
                <c:pt idx="4">
                  <c:v>0</c:v>
                </c:pt>
                <c:pt idx="5">
                  <c:v>0</c:v>
                </c:pt>
                <c:pt idx="6">
                  <c:v>0</c:v>
                </c:pt>
                <c:pt idx="7">
                  <c:v>0</c:v>
                </c:pt>
                <c:pt idx="8">
                  <c:v>3.3395507714802211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6.6815700716101372</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6.6373003921373082</c:v>
                </c:pt>
                <c:pt idx="1">
                  <c:v>0</c:v>
                </c:pt>
                <c:pt idx="2">
                  <c:v>8.0612493390108817</c:v>
                </c:pt>
                <c:pt idx="3">
                  <c:v>6.609000807984085</c:v>
                </c:pt>
                <c:pt idx="4">
                  <c:v>3.3184299283898628</c:v>
                </c:pt>
                <c:pt idx="5">
                  <c:v>0</c:v>
                </c:pt>
                <c:pt idx="6">
                  <c:v>0</c:v>
                </c:pt>
                <c:pt idx="7">
                  <c:v>0</c:v>
                </c:pt>
                <c:pt idx="8">
                  <c:v>6.6604492285197789</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0.0;;</c:formatCode>
                <c:ptCount val="11"/>
                <c:pt idx="0">
                  <c:v>7.5617764068924789</c:v>
                </c:pt>
                <c:pt idx="1">
                  <c:v>0</c:v>
                </c:pt>
                <c:pt idx="2">
                  <c:v>0</c:v>
                </c:pt>
                <c:pt idx="3">
                  <c:v>7.7382995108475816</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(48)</c:v>
                </c:pt>
                <c:pt idx="1">
                  <c:v>University College Hospital Grafton Way Building (-)</c:v>
                </c:pt>
                <c:pt idx="2">
                  <c:v>Grafton Way Elective Surgical Hub (-)</c:v>
                </c:pt>
                <c:pt idx="3">
                  <c:v>University College Hospital (34)</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2.4382235931075211</c:v>
                </c:pt>
                <c:pt idx="1">
                  <c:v>0</c:v>
                </c:pt>
                <c:pt idx="2">
                  <c:v>0</c:v>
                </c:pt>
                <c:pt idx="3">
                  <c:v>2.2617004891524184</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Sheet1!$G$2:$G$12</c:f>
              <c:numCache>
                <c:formatCode>0.0;;</c:formatCode>
                <c:ptCount val="11"/>
                <c:pt idx="0">
                  <c:v>9.0873163628263569</c:v>
                </c:pt>
                <c:pt idx="1">
                  <c:v>0</c:v>
                </c:pt>
                <c:pt idx="2">
                  <c:v>9.30176523232028</c:v>
                </c:pt>
                <c:pt idx="3">
                  <c:v>9.0016145776651744</c:v>
                </c:pt>
                <c:pt idx="4">
                  <c:v>9.2954623384423805</c:v>
                </c:pt>
                <c:pt idx="5">
                  <c:v>0</c:v>
                </c:pt>
                <c:pt idx="6">
                  <c:v>0</c:v>
                </c:pt>
                <c:pt idx="7">
                  <c:v>0</c:v>
                </c:pt>
                <c:pt idx="8">
                  <c:v>9.3790306686323284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(190)</c:v>
                </c:pt>
                <c:pt idx="4">
                  <c:v>Uch At Westmorland Street (75)</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0.91268363717364309</c:v>
                </c:pt>
                <c:pt idx="1">
                  <c:v>0</c:v>
                </c:pt>
                <c:pt idx="2">
                  <c:v>0.69823476767972004</c:v>
                </c:pt>
                <c:pt idx="3">
                  <c:v>0.99838542233482563</c:v>
                </c:pt>
                <c:pt idx="4">
                  <c:v>0.70453766155761954</c:v>
                </c:pt>
                <c:pt idx="5">
                  <c:v>0</c:v>
                </c:pt>
                <c:pt idx="6">
                  <c:v>0</c:v>
                </c:pt>
                <c:pt idx="7">
                  <c:v>0</c:v>
                </c:pt>
                <c:pt idx="8">
                  <c:v>0.62096933136767163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Sheet1!$E$2:$E$12</c:f>
              <c:numCache>
                <c:formatCode>0.0;;</c:formatCode>
                <c:ptCount val="11"/>
                <c:pt idx="0">
                  <c:v>0</c:v>
                </c:pt>
                <c:pt idx="1">
                  <c:v>0</c:v>
                </c:pt>
                <c:pt idx="2">
                  <c:v>6.0066515931456461</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Sheet1!$G$2:$G$12</c:f>
              <c:numCache>
                <c:formatCode>0.0;;</c:formatCode>
                <c:ptCount val="11"/>
                <c:pt idx="0">
                  <c:v>7.6070911753882742</c:v>
                </c:pt>
                <c:pt idx="1">
                  <c:v>0</c:v>
                </c:pt>
                <c:pt idx="2">
                  <c:v>0</c:v>
                </c:pt>
                <c:pt idx="3">
                  <c:v>7.4057063034167303</c:v>
                </c:pt>
                <c:pt idx="4">
                  <c:v>0</c:v>
                </c:pt>
                <c:pt idx="5">
                  <c:v>0</c:v>
                </c:pt>
                <c:pt idx="6">
                  <c:v>0</c:v>
                </c:pt>
                <c:pt idx="7">
                  <c:v>0</c:v>
                </c:pt>
                <c:pt idx="8">
                  <c:v>8.0873687231722293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9.1605296920735313</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(302)</c:v>
                </c:pt>
                <c:pt idx="1">
                  <c:v>University College Hospital Grafton Way Building (-)</c:v>
                </c:pt>
                <c:pt idx="2">
                  <c:v>Grafton Way Elective Surgical Hub (34)</c:v>
                </c:pt>
                <c:pt idx="3">
                  <c:v>University College Hospital (136)</c:v>
                </c:pt>
                <c:pt idx="4">
                  <c:v>Uch At Westmorland Street (49)</c:v>
                </c:pt>
                <c:pt idx="5">
                  <c:v>Uch Macmillan Cancer Centre (-)</c:v>
                </c:pt>
                <c:pt idx="6">
                  <c:v>Nhnn - Cleveland Street (-)</c:v>
                </c:pt>
                <c:pt idx="7">
                  <c:v>Nat Hosp For Neurlgy &amp; Neurosc. Chalfont (-)</c:v>
                </c:pt>
                <c:pt idx="8">
                  <c:v>National Hospital For Neurology &amp; Neurosurgery - Queen Square (64)</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2.3929088246117258</c:v>
                </c:pt>
                <c:pt idx="1">
                  <c:v>0</c:v>
                </c:pt>
                <c:pt idx="2">
                  <c:v>3.9933484068543539</c:v>
                </c:pt>
                <c:pt idx="3">
                  <c:v>2.5942936965832697</c:v>
                </c:pt>
                <c:pt idx="4">
                  <c:v>0.83947030792646871</c:v>
                </c:pt>
                <c:pt idx="5">
                  <c:v>0</c:v>
                </c:pt>
                <c:pt idx="6">
                  <c:v>0</c:v>
                </c:pt>
                <c:pt idx="7">
                  <c:v>0</c:v>
                </c:pt>
                <c:pt idx="8">
                  <c:v>1.9126312768277707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Sheet1!$G$2:$G$12</c:f>
              <c:numCache>
                <c:formatCode>0.0;;</c:formatCode>
                <c:ptCount val="11"/>
                <c:pt idx="0">
                  <c:v>8.3637308867585336</c:v>
                </c:pt>
                <c:pt idx="1">
                  <c:v>0</c:v>
                </c:pt>
                <c:pt idx="2">
                  <c:v>0</c:v>
                </c:pt>
                <c:pt idx="3">
                  <c:v>7.8144328970109536</c:v>
                </c:pt>
                <c:pt idx="4">
                  <c:v>0</c:v>
                </c:pt>
                <c:pt idx="5">
                  <c:v>0</c:v>
                </c:pt>
                <c:pt idx="6">
                  <c:v>0</c:v>
                </c:pt>
                <c:pt idx="7">
                  <c:v>0</c:v>
                </c:pt>
                <c:pt idx="8">
                  <c:v>8.8370647400661912</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Sheet1!$H$2:$H$12</c:f>
              <c:numCache>
                <c:formatCode>0.0;;</c:formatCode>
                <c:ptCount val="11"/>
                <c:pt idx="0">
                  <c:v>0</c:v>
                </c:pt>
                <c:pt idx="1">
                  <c:v>0</c:v>
                </c:pt>
                <c:pt idx="2">
                  <c:v>9.0037441413718167</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9.2651913710075711</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(285)</c:v>
                </c:pt>
                <c:pt idx="1">
                  <c:v>University College Hospital Grafton Way Building (-)</c:v>
                </c:pt>
                <c:pt idx="2">
                  <c:v>Grafton Way Elective Surgical Hub (37)</c:v>
                </c:pt>
                <c:pt idx="3">
                  <c:v>University College Hospital (110)</c:v>
                </c:pt>
                <c:pt idx="4">
                  <c:v>Uch At Westmorland Street (50)</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1.6362691132414664</c:v>
                </c:pt>
                <c:pt idx="1">
                  <c:v>0</c:v>
                </c:pt>
                <c:pt idx="2">
                  <c:v>0.99625585862818333</c:v>
                </c:pt>
                <c:pt idx="3">
                  <c:v>2.1855671029890464</c:v>
                </c:pt>
                <c:pt idx="4">
                  <c:v>0.73480862899242894</c:v>
                </c:pt>
                <c:pt idx="5">
                  <c:v>0</c:v>
                </c:pt>
                <c:pt idx="6">
                  <c:v>0</c:v>
                </c:pt>
                <c:pt idx="7">
                  <c:v>0</c:v>
                </c:pt>
                <c:pt idx="8">
                  <c:v>1.1629352599338088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Sheet1!$G$2:$G$12</c:f>
              <c:numCache>
                <c:formatCode>0.0;;</c:formatCode>
                <c:ptCount val="11"/>
                <c:pt idx="0">
                  <c:v>7.9725597823728496</c:v>
                </c:pt>
                <c:pt idx="1">
                  <c:v>0</c:v>
                </c:pt>
                <c:pt idx="2">
                  <c:v>0</c:v>
                </c:pt>
                <c:pt idx="3">
                  <c:v>7.7916997832497419</c:v>
                </c:pt>
                <c:pt idx="4">
                  <c:v>0</c:v>
                </c:pt>
                <c:pt idx="5">
                  <c:v>0</c:v>
                </c:pt>
                <c:pt idx="6">
                  <c:v>0</c:v>
                </c:pt>
                <c:pt idx="7">
                  <c:v>0</c:v>
                </c:pt>
                <c:pt idx="8">
                  <c:v>7.2592108089531084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(172)</c:v>
                </c:pt>
                <c:pt idx="1">
                  <c:v>University College Hospital Grafton Way Building (-)</c:v>
                </c:pt>
                <c:pt idx="2">
                  <c:v>Grafton Way Elective Surgical Hub (-)</c:v>
                </c:pt>
                <c:pt idx="3">
                  <c:v>University College Hospital (73)</c:v>
                </c:pt>
                <c:pt idx="4">
                  <c:v>Uch At Westmorland Street (-)</c:v>
                </c:pt>
                <c:pt idx="5">
                  <c:v>Uch Macmillan Cancer Centre (-)</c:v>
                </c:pt>
                <c:pt idx="6">
                  <c:v>Nhnn - Cleveland Street (-)</c:v>
                </c:pt>
                <c:pt idx="7">
                  <c:v>Nat Hosp For Neurlgy &amp; Neurosc. Chalfont (-)</c:v>
                </c:pt>
                <c:pt idx="8">
                  <c:v>National Hospital For Neurology &amp; Neurosurgery - Queen Square (40)</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2.0274402176271504</c:v>
                </c:pt>
                <c:pt idx="1">
                  <c:v>0</c:v>
                </c:pt>
                <c:pt idx="2">
                  <c:v>0</c:v>
                </c:pt>
                <c:pt idx="3">
                  <c:v>2.2083002167502581</c:v>
                </c:pt>
                <c:pt idx="4">
                  <c:v>0</c:v>
                </c:pt>
                <c:pt idx="5">
                  <c:v>0</c:v>
                </c:pt>
                <c:pt idx="6">
                  <c:v>0</c:v>
                </c:pt>
                <c:pt idx="7">
                  <c:v>0</c:v>
                </c:pt>
                <c:pt idx="8">
                  <c:v>2.7407891910468916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Sheet1!$G$2:$G$12</c:f>
              <c:numCache>
                <c:formatCode>0.0;;</c:formatCode>
                <c:ptCount val="11"/>
                <c:pt idx="0">
                  <c:v>6.2379080017885746</c:v>
                </c:pt>
                <c:pt idx="1">
                  <c:v>0</c:v>
                </c:pt>
                <c:pt idx="2">
                  <c:v>0</c:v>
                </c:pt>
                <c:pt idx="3">
                  <c:v>6.03104010848317</c:v>
                </c:pt>
                <c:pt idx="4">
                  <c:v>7.934670354269862</c:v>
                </c:pt>
                <c:pt idx="5">
                  <c:v>0</c:v>
                </c:pt>
                <c:pt idx="6">
                  <c:v>0</c:v>
                </c:pt>
                <c:pt idx="7">
                  <c:v>0</c:v>
                </c:pt>
                <c:pt idx="8">
                  <c:v>6.8273441826219754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(211)</c:v>
                </c:pt>
                <c:pt idx="1">
                  <c:v>University College Hospital Grafton Way Building (-)</c:v>
                </c:pt>
                <c:pt idx="2">
                  <c:v>Grafton Way Elective Surgical Hub (-)</c:v>
                </c:pt>
                <c:pt idx="3">
                  <c:v>University College Hospital (98)</c:v>
                </c:pt>
                <c:pt idx="4">
                  <c:v>Uch At Westmorland Street (30)</c:v>
                </c:pt>
                <c:pt idx="5">
                  <c:v>Uch Macmillan Cancer Centre (-)</c:v>
                </c:pt>
                <c:pt idx="6">
                  <c:v>Nhnn - Cleveland Street (-)</c:v>
                </c:pt>
                <c:pt idx="7">
                  <c:v>Nat Hosp For Neurlgy &amp; Neurosc. Chalfont (-)</c:v>
                </c:pt>
                <c:pt idx="8">
                  <c:v>National Hospital For Neurology &amp; Neurosurgery - Queen Square (43)</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3.7620919982114254</c:v>
                </c:pt>
                <c:pt idx="1">
                  <c:v>0</c:v>
                </c:pt>
                <c:pt idx="2">
                  <c:v>0</c:v>
                </c:pt>
                <c:pt idx="3">
                  <c:v>3.96895989151683</c:v>
                </c:pt>
                <c:pt idx="4">
                  <c:v>2.065329645730138</c:v>
                </c:pt>
                <c:pt idx="5">
                  <c:v>0</c:v>
                </c:pt>
                <c:pt idx="6">
                  <c:v>0</c:v>
                </c:pt>
                <c:pt idx="7">
                  <c:v>0</c:v>
                </c:pt>
                <c:pt idx="8">
                  <c:v>3.1726558173780246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Sheet1!$G$2:$G$12</c:f>
              <c:numCache>
                <c:formatCode>0.0;;</c:formatCode>
                <c:ptCount val="11"/>
                <c:pt idx="0">
                  <c:v>9.4257047864523678</c:v>
                </c:pt>
                <c:pt idx="1">
                  <c:v>0</c:v>
                </c:pt>
                <c:pt idx="2">
                  <c:v>9.4216718402571384</c:v>
                </c:pt>
                <c:pt idx="3">
                  <c:v>9.3912355017088807</c:v>
                </c:pt>
                <c:pt idx="4">
                  <c:v>0</c:v>
                </c:pt>
                <c:pt idx="5">
                  <c:v>0</c:v>
                </c:pt>
                <c:pt idx="6">
                  <c:v>0</c:v>
                </c:pt>
                <c:pt idx="7">
                  <c:v>0</c:v>
                </c:pt>
                <c:pt idx="8">
                  <c:v>9.1459605500856274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(437)</c:v>
                </c:pt>
                <c:pt idx="1">
                  <c:v>University College Hospital Grafton Way Building (-)</c:v>
                </c:pt>
                <c:pt idx="2">
                  <c:v>Grafton Way Elective Surgical Hub (54)</c:v>
                </c:pt>
                <c:pt idx="3">
                  <c:v>University College Hospital (179)</c:v>
                </c:pt>
                <c:pt idx="4">
                  <c:v>Uch At Westmorland Street (77)</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10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0.57429521354763224</c:v>
                </c:pt>
                <c:pt idx="1">
                  <c:v>0</c:v>
                </c:pt>
                <c:pt idx="2">
                  <c:v>0.57832815974286156</c:v>
                </c:pt>
                <c:pt idx="3">
                  <c:v>0.60876449829111934</c:v>
                </c:pt>
                <c:pt idx="4">
                  <c:v>0</c:v>
                </c:pt>
                <c:pt idx="5">
                  <c:v>0</c:v>
                </c:pt>
                <c:pt idx="6">
                  <c:v>0</c:v>
                </c:pt>
                <c:pt idx="7">
                  <c:v>0</c:v>
                </c:pt>
                <c:pt idx="8">
                  <c:v>0.85403944991437264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Sheet1!$G$2:$G$12</c:f>
              <c:numCache>
                <c:formatCode>0.0;;</c:formatCode>
                <c:ptCount val="11"/>
                <c:pt idx="0">
                  <c:v>8.8976157640104319</c:v>
                </c:pt>
                <c:pt idx="1">
                  <c:v>0</c:v>
                </c:pt>
                <c:pt idx="2">
                  <c:v>0</c:v>
                </c:pt>
                <c:pt idx="3">
                  <c:v>8.828973802865443</c:v>
                </c:pt>
                <c:pt idx="4">
                  <c:v>9.2667747595870473</c:v>
                </c:pt>
                <c:pt idx="5">
                  <c:v>0</c:v>
                </c:pt>
                <c:pt idx="6">
                  <c:v>0</c:v>
                </c:pt>
                <c:pt idx="7">
                  <c:v>0</c:v>
                </c:pt>
                <c:pt idx="8">
                  <c:v>9.1595534074249851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Sheet1!$I$2:$I$12</c:f>
              <c:numCache>
                <c:formatCode>0.0;;</c:formatCode>
                <c:ptCount val="11"/>
                <c:pt idx="0">
                  <c:v>0</c:v>
                </c:pt>
                <c:pt idx="1">
                  <c:v>0</c:v>
                </c:pt>
                <c:pt idx="2">
                  <c:v>9.4427297214343167</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(445)</c:v>
                </c:pt>
                <c:pt idx="1">
                  <c:v>University College Hospital Grafton Way Building (-)</c:v>
                </c:pt>
                <c:pt idx="2">
                  <c:v>Grafton Way Elective Surgical Hub (54)</c:v>
                </c:pt>
                <c:pt idx="3">
                  <c:v>University College Hospital (187)</c:v>
                </c:pt>
                <c:pt idx="4">
                  <c:v>Uch At Westmorland Street (75)</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1.1023842359895681</c:v>
                </c:pt>
                <c:pt idx="1">
                  <c:v>0</c:v>
                </c:pt>
                <c:pt idx="2">
                  <c:v>0.55727027856568334</c:v>
                </c:pt>
                <c:pt idx="3">
                  <c:v>1.171026197134557</c:v>
                </c:pt>
                <c:pt idx="4">
                  <c:v>0.73322524041295267</c:v>
                </c:pt>
                <c:pt idx="5">
                  <c:v>0</c:v>
                </c:pt>
                <c:pt idx="6">
                  <c:v>0</c:v>
                </c:pt>
                <c:pt idx="7">
                  <c:v>0</c:v>
                </c:pt>
                <c:pt idx="8">
                  <c:v>0.84044659257501486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9.2241004147161174</c:v>
                </c:pt>
                <c:pt idx="1">
                  <c:v>0</c:v>
                </c:pt>
                <c:pt idx="2">
                  <c:v>0</c:v>
                </c:pt>
                <c:pt idx="3">
                  <c:v>9.0182984527292458</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9.524901025576801</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9.796770150472824</c:v>
                </c:pt>
                <c:pt idx="5">
                  <c:v>0</c:v>
                </c:pt>
                <c:pt idx="6">
                  <c:v>0</c:v>
                </c:pt>
                <c:pt idx="7">
                  <c:v>0</c:v>
                </c:pt>
                <c:pt idx="8">
                  <c:v>9.8729036156973091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0.77589958528388259</c:v>
                </c:pt>
                <c:pt idx="1">
                  <c:v>0</c:v>
                </c:pt>
                <c:pt idx="2">
                  <c:v>0.47509897442319904</c:v>
                </c:pt>
                <c:pt idx="3">
                  <c:v>0.9817015472707542</c:v>
                </c:pt>
                <c:pt idx="4">
                  <c:v>0.20322984952717604</c:v>
                </c:pt>
                <c:pt idx="5">
                  <c:v>0</c:v>
                </c:pt>
                <c:pt idx="6">
                  <c:v>0</c:v>
                </c:pt>
                <c:pt idx="7">
                  <c:v>0</c:v>
                </c:pt>
                <c:pt idx="8">
                  <c:v>0.12709638430269088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Sheet1!$G$2:$G$12</c:f>
              <c:numCache>
                <c:formatCode>0.0;;</c:formatCode>
                <c:ptCount val="11"/>
                <c:pt idx="0">
                  <c:v>8.945594109477593</c:v>
                </c:pt>
                <c:pt idx="1">
                  <c:v>0</c:v>
                </c:pt>
                <c:pt idx="2">
                  <c:v>9.1947804472461101</c:v>
                </c:pt>
                <c:pt idx="3">
                  <c:v>8.8261309688144483</c:v>
                </c:pt>
                <c:pt idx="4">
                  <c:v>8.2996166005956962</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9.3169624562261646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1.054405890522407</c:v>
                </c:pt>
                <c:pt idx="1">
                  <c:v>0</c:v>
                </c:pt>
                <c:pt idx="2">
                  <c:v>0.8052195527538899</c:v>
                </c:pt>
                <c:pt idx="3">
                  <c:v>1.1738690311855517</c:v>
                </c:pt>
                <c:pt idx="4">
                  <c:v>1.7003833994043038</c:v>
                </c:pt>
                <c:pt idx="5">
                  <c:v>0</c:v>
                </c:pt>
                <c:pt idx="6">
                  <c:v>0</c:v>
                </c:pt>
                <c:pt idx="7">
                  <c:v>0</c:v>
                </c:pt>
                <c:pt idx="8">
                  <c:v>0.68303754377383541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Sheet1!$G$2:$G$12</c:f>
              <c:numCache>
                <c:formatCode>0.0;;</c:formatCode>
                <c:ptCount val="11"/>
                <c:pt idx="0">
                  <c:v>8.5748709941808841</c:v>
                </c:pt>
                <c:pt idx="1">
                  <c:v>0</c:v>
                </c:pt>
                <c:pt idx="2">
                  <c:v>8.5181471953188055</c:v>
                </c:pt>
                <c:pt idx="3">
                  <c:v>8.6468794681679153</c:v>
                </c:pt>
                <c:pt idx="4">
                  <c:v>9.05151276237358</c:v>
                </c:pt>
                <c:pt idx="5">
                  <c:v>0</c:v>
                </c:pt>
                <c:pt idx="6">
                  <c:v>0</c:v>
                </c:pt>
                <c:pt idx="7">
                  <c:v>0</c:v>
                </c:pt>
                <c:pt idx="8">
                  <c:v>8.4134714459148991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(442)</c:v>
                </c:pt>
                <c:pt idx="1">
                  <c:v>University College Hospital Grafton Way Building (-)</c:v>
                </c:pt>
                <c:pt idx="2">
                  <c:v>Grafton Way Elective Surgical Hub (55)</c:v>
                </c:pt>
                <c:pt idx="3">
                  <c:v>University College Hospital (185)</c:v>
                </c:pt>
                <c:pt idx="4">
                  <c:v>Uch At Westmorland Street (75)</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1.4251290058191159</c:v>
                </c:pt>
                <c:pt idx="1">
                  <c:v>0</c:v>
                </c:pt>
                <c:pt idx="2">
                  <c:v>1.4818528046811945</c:v>
                </c:pt>
                <c:pt idx="3">
                  <c:v>1.3531205318320847</c:v>
                </c:pt>
                <c:pt idx="4">
                  <c:v>0.94848723762641995</c:v>
                </c:pt>
                <c:pt idx="5">
                  <c:v>0</c:v>
                </c:pt>
                <c:pt idx="6">
                  <c:v>0</c:v>
                </c:pt>
                <c:pt idx="7">
                  <c:v>0</c:v>
                </c:pt>
                <c:pt idx="8">
                  <c:v>1.5865285540851009</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8.8188585095023058</c:v>
                </c:pt>
                <c:pt idx="1">
                  <c:v>0</c:v>
                </c:pt>
                <c:pt idx="2">
                  <c:v>8.9889053363958915</c:v>
                </c:pt>
                <c:pt idx="3">
                  <c:v>8.7841829435530947</c:v>
                </c:pt>
                <c:pt idx="4">
                  <c:v>0</c:v>
                </c:pt>
                <c:pt idx="5">
                  <c:v>0</c:v>
                </c:pt>
                <c:pt idx="6">
                  <c:v>0</c:v>
                </c:pt>
                <c:pt idx="7">
                  <c:v>0</c:v>
                </c:pt>
                <c:pt idx="8">
                  <c:v>9.0303657109010338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9.6205830733915896</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(53)</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1.1811414904976942</c:v>
                </c:pt>
                <c:pt idx="1">
                  <c:v>0</c:v>
                </c:pt>
                <c:pt idx="2">
                  <c:v>1.0110946636041085</c:v>
                </c:pt>
                <c:pt idx="3">
                  <c:v>1.2158170564469053</c:v>
                </c:pt>
                <c:pt idx="4">
                  <c:v>0.37941692660841042</c:v>
                </c:pt>
                <c:pt idx="5">
                  <c:v>0</c:v>
                </c:pt>
                <c:pt idx="6">
                  <c:v>0</c:v>
                </c:pt>
                <c:pt idx="7">
                  <c:v>0</c:v>
                </c:pt>
                <c:pt idx="8">
                  <c:v>0.96963428909896621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8.5991017002081467</c:v>
                </c:pt>
                <c:pt idx="1">
                  <c:v>0</c:v>
                </c:pt>
                <c:pt idx="2">
                  <c:v>8.3341601929074418</c:v>
                </c:pt>
                <c:pt idx="3">
                  <c:v>8.5656292453433931</c:v>
                </c:pt>
                <c:pt idx="4">
                  <c:v>9.2312810689888973</c:v>
                </c:pt>
                <c:pt idx="5">
                  <c:v>0</c:v>
                </c:pt>
                <c:pt idx="6">
                  <c:v>0</c:v>
                </c:pt>
                <c:pt idx="7">
                  <c:v>0</c:v>
                </c:pt>
                <c:pt idx="8">
                  <c:v>8.6101336750875994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(54)</c:v>
                </c:pt>
                <c:pt idx="3">
                  <c:v>University College Hospital (193)</c:v>
                </c:pt>
                <c:pt idx="4">
                  <c:v>Uch At Westmorland Street (77)</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1.4008982997918533</c:v>
                </c:pt>
                <c:pt idx="1">
                  <c:v>0</c:v>
                </c:pt>
                <c:pt idx="2">
                  <c:v>1.6658398070925582</c:v>
                </c:pt>
                <c:pt idx="3">
                  <c:v>1.4343707546566069</c:v>
                </c:pt>
                <c:pt idx="4">
                  <c:v>0.76871893101110267</c:v>
                </c:pt>
                <c:pt idx="5">
                  <c:v>0</c:v>
                </c:pt>
                <c:pt idx="6">
                  <c:v>0</c:v>
                </c:pt>
                <c:pt idx="7">
                  <c:v>0</c:v>
                </c:pt>
                <c:pt idx="8">
                  <c:v>1.3898663249124006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8.0779654513971693</c:v>
                </c:pt>
                <c:pt idx="1">
                  <c:v>0</c:v>
                </c:pt>
                <c:pt idx="2">
                  <c:v>7.3895447906523861</c:v>
                </c:pt>
                <c:pt idx="3">
                  <c:v>8.1175462482939711</c:v>
                </c:pt>
                <c:pt idx="4">
                  <c:v>0</c:v>
                </c:pt>
                <c:pt idx="5">
                  <c:v>0</c:v>
                </c:pt>
                <c:pt idx="6">
                  <c:v>0</c:v>
                </c:pt>
                <c:pt idx="7">
                  <c:v>0</c:v>
                </c:pt>
                <c:pt idx="8">
                  <c:v>7.8561787620980663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(460)</c:v>
                </c:pt>
                <c:pt idx="1">
                  <c:v>University College Hospital Grafton Way Building (-)</c:v>
                </c:pt>
                <c:pt idx="2">
                  <c:v>Grafton Way Elective Surgical Hub (54)</c:v>
                </c:pt>
                <c:pt idx="3">
                  <c:v>University College Hospital (194)</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9.2159179405572509</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1.9220345486028307</c:v>
                </c:pt>
                <c:pt idx="1">
                  <c:v>0</c:v>
                </c:pt>
                <c:pt idx="2">
                  <c:v>2.6104552093476139</c:v>
                </c:pt>
                <c:pt idx="3">
                  <c:v>1.8824537517060289</c:v>
                </c:pt>
                <c:pt idx="4">
                  <c:v>0.78408205944274911</c:v>
                </c:pt>
                <c:pt idx="5">
                  <c:v>0</c:v>
                </c:pt>
                <c:pt idx="6">
                  <c:v>0</c:v>
                </c:pt>
                <c:pt idx="7">
                  <c:v>0</c:v>
                </c:pt>
                <c:pt idx="8">
                  <c:v>2.1438212379019337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Sheet1!$G$2:$G$12</c:f>
              <c:numCache>
                <c:formatCode>0.0;;</c:formatCode>
                <c:ptCount val="11"/>
                <c:pt idx="0">
                  <c:v>7.3373461034264373</c:v>
                </c:pt>
                <c:pt idx="1">
                  <c:v>0</c:v>
                </c:pt>
                <c:pt idx="2">
                  <c:v>7.9020167545764819</c:v>
                </c:pt>
                <c:pt idx="3">
                  <c:v>7.3392049007095403</c:v>
                </c:pt>
                <c:pt idx="4">
                  <c:v>6.6349842508975314</c:v>
                </c:pt>
                <c:pt idx="5">
                  <c:v>0</c:v>
                </c:pt>
                <c:pt idx="6">
                  <c:v>0</c:v>
                </c:pt>
                <c:pt idx="7">
                  <c:v>0</c:v>
                </c:pt>
                <c:pt idx="8">
                  <c:v>7.8045050883130083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(413)</c:v>
                </c:pt>
                <c:pt idx="1">
                  <c:v>University College Hospital Grafton Way Building (-)</c:v>
                </c:pt>
                <c:pt idx="2">
                  <c:v>Grafton Way Elective Surgical Hub (50)</c:v>
                </c:pt>
                <c:pt idx="3">
                  <c:v>University College Hospital (171)</c:v>
                </c:pt>
                <c:pt idx="4">
                  <c:v>Uch At Westmorland Street (71)</c:v>
                </c:pt>
                <c:pt idx="5">
                  <c:v>Uch Macmillan Cancer Centre (-)</c:v>
                </c:pt>
                <c:pt idx="6">
                  <c:v>Nhnn - Cleveland Street (-)</c:v>
                </c:pt>
                <c:pt idx="7">
                  <c:v>Nat Hosp For Neurlgy &amp; Neurosc. Chalfont (-)</c:v>
                </c:pt>
                <c:pt idx="8">
                  <c:v>National Hospital For Neurology &amp; Neurosurgery - Queen Square (88)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2.6626538965735627</c:v>
                </c:pt>
                <c:pt idx="1">
                  <c:v>0</c:v>
                </c:pt>
                <c:pt idx="2">
                  <c:v>2.0979832454235181</c:v>
                </c:pt>
                <c:pt idx="3">
                  <c:v>2.6607950992904597</c:v>
                </c:pt>
                <c:pt idx="4">
                  <c:v>3.3650157491024686</c:v>
                </c:pt>
                <c:pt idx="5">
                  <c:v>0</c:v>
                </c:pt>
                <c:pt idx="6">
                  <c:v>0</c:v>
                </c:pt>
                <c:pt idx="7">
                  <c:v>0</c:v>
                </c:pt>
                <c:pt idx="8">
                  <c:v>2.1954949116869917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Sheet1!$G$2:$G$12</c:f>
              <c:numCache>
                <c:formatCode>0.0;;</c:formatCode>
                <c:ptCount val="11"/>
                <c:pt idx="0">
                  <c:v>7.3576678792349641</c:v>
                </c:pt>
                <c:pt idx="1">
                  <c:v>0</c:v>
                </c:pt>
                <c:pt idx="2">
                  <c:v>7.9121862041134401</c:v>
                </c:pt>
                <c:pt idx="3">
                  <c:v>7.5463415348457783</c:v>
                </c:pt>
                <c:pt idx="4">
                  <c:v>0</c:v>
                </c:pt>
                <c:pt idx="5">
                  <c:v>0</c:v>
                </c:pt>
                <c:pt idx="6">
                  <c:v>0</c:v>
                </c:pt>
                <c:pt idx="7">
                  <c:v>0</c:v>
                </c:pt>
                <c:pt idx="8">
                  <c:v>6.5208320258246033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8.2840538381831177</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(440)</c:v>
                </c:pt>
                <c:pt idx="1">
                  <c:v>University College Hospital Grafton Way Building (-)</c:v>
                </c:pt>
                <c:pt idx="2">
                  <c:v>Grafton Way Elective Surgical Hub (55)</c:v>
                </c:pt>
                <c:pt idx="3">
                  <c:v>University College Hospital (185)</c:v>
                </c:pt>
                <c:pt idx="4">
                  <c:v>Uch At Westmorland Street (74)</c:v>
                </c:pt>
                <c:pt idx="5">
                  <c:v>Uch Macmillan Cancer Centre (-)</c:v>
                </c:pt>
                <c:pt idx="6">
                  <c:v>Nhnn - Cleveland Street (-)</c:v>
                </c:pt>
                <c:pt idx="7">
                  <c:v>Nat Hosp For Neurlgy &amp; Neurosc. Chalfont (-)</c:v>
                </c:pt>
                <c:pt idx="8">
                  <c:v>National Hospital For Neurology &amp; Neurosurgery - Queen Square (91)</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2.6423321207650359</c:v>
                </c:pt>
                <c:pt idx="1">
                  <c:v>0</c:v>
                </c:pt>
                <c:pt idx="2">
                  <c:v>2.0878137958865599</c:v>
                </c:pt>
                <c:pt idx="3">
                  <c:v>2.4536584651542217</c:v>
                </c:pt>
                <c:pt idx="4">
                  <c:v>1.7159461618168823</c:v>
                </c:pt>
                <c:pt idx="5">
                  <c:v>0</c:v>
                </c:pt>
                <c:pt idx="6">
                  <c:v>0</c:v>
                </c:pt>
                <c:pt idx="7">
                  <c:v>0</c:v>
                </c:pt>
                <c:pt idx="8">
                  <c:v>3.4791679741753967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9.1015562111924684</c:v>
                </c:pt>
                <c:pt idx="1">
                  <c:v>0</c:v>
                </c:pt>
                <c:pt idx="2">
                  <c:v>0</c:v>
                </c:pt>
                <c:pt idx="3">
                  <c:v>8.9205913884118679</c:v>
                </c:pt>
                <c:pt idx="4">
                  <c:v>0</c:v>
                </c:pt>
                <c:pt idx="5">
                  <c:v>0</c:v>
                </c:pt>
                <c:pt idx="6">
                  <c:v>0</c:v>
                </c:pt>
                <c:pt idx="7">
                  <c:v>0</c:v>
                </c:pt>
                <c:pt idx="8">
                  <c:v>9.3428165494608155</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9.5995623556260608</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(455)</c:v>
                </c:pt>
                <c:pt idx="1">
                  <c:v>University College Hospital Grafton Way Building (-)</c:v>
                </c:pt>
                <c:pt idx="2">
                  <c:v>Grafton Way Elective Surgical Hub (55)</c:v>
                </c:pt>
                <c:pt idx="3">
                  <c:v>University College Hospital (194)</c:v>
                </c:pt>
                <c:pt idx="4">
                  <c:v>Uch At Westmorland Street (75)</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9.8040430010044357</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0.89844378880753162</c:v>
                </c:pt>
                <c:pt idx="1">
                  <c:v>0</c:v>
                </c:pt>
                <c:pt idx="2">
                  <c:v>0.40043764437393925</c:v>
                </c:pt>
                <c:pt idx="3">
                  <c:v>1.0794086115881321</c:v>
                </c:pt>
                <c:pt idx="4">
                  <c:v>0.19595699899556429</c:v>
                </c:pt>
                <c:pt idx="5">
                  <c:v>0</c:v>
                </c:pt>
                <c:pt idx="6">
                  <c:v>0</c:v>
                </c:pt>
                <c:pt idx="7">
                  <c:v>0</c:v>
                </c:pt>
                <c:pt idx="8">
                  <c:v>0.65718345053918448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Sheet1!$G$2:$G$12</c:f>
              <c:numCache>
                <c:formatCode>0.0;;</c:formatCode>
                <c:ptCount val="11"/>
                <c:pt idx="0">
                  <c:v>7.8840581594565782</c:v>
                </c:pt>
                <c:pt idx="1">
                  <c:v>0</c:v>
                </c:pt>
                <c:pt idx="2">
                  <c:v>6.8672000307844607</c:v>
                </c:pt>
                <c:pt idx="3">
                  <c:v>7.8698859120838422</c:v>
                </c:pt>
                <c:pt idx="4">
                  <c:v>8.6590626562445667</c:v>
                </c:pt>
                <c:pt idx="5">
                  <c:v>0</c:v>
                </c:pt>
                <c:pt idx="6">
                  <c:v>0</c:v>
                </c:pt>
                <c:pt idx="7">
                  <c:v>0</c:v>
                </c:pt>
                <c:pt idx="8">
                  <c:v>7.6474466815678674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(408)</c:v>
                </c:pt>
                <c:pt idx="1">
                  <c:v>University College Hospital Grafton Way Building (-)</c:v>
                </c:pt>
                <c:pt idx="2">
                  <c:v>Grafton Way Elective Surgical Hub (48)</c:v>
                </c:pt>
                <c:pt idx="3">
                  <c:v>University College Hospital (175)</c:v>
                </c:pt>
                <c:pt idx="4">
                  <c:v>Uch At Westmorland Street (66)</c:v>
                </c:pt>
                <c:pt idx="5">
                  <c:v>Uch Macmillan Cancer Centre (-)</c:v>
                </c:pt>
                <c:pt idx="6">
                  <c:v>Nhnn - Cleveland Street (-)</c:v>
                </c:pt>
                <c:pt idx="7">
                  <c:v>Nat Hosp For Neurlgy &amp; Neurosc. Chalfont (-)</c:v>
                </c:pt>
                <c:pt idx="8">
                  <c:v>National Hospital For Neurology &amp; Neurosurgery - Queen Square (87)</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2.1159418405434218</c:v>
                </c:pt>
                <c:pt idx="1">
                  <c:v>0</c:v>
                </c:pt>
                <c:pt idx="2">
                  <c:v>3.1327999692155393</c:v>
                </c:pt>
                <c:pt idx="3">
                  <c:v>2.1301140879161578</c:v>
                </c:pt>
                <c:pt idx="4">
                  <c:v>1.3409373437554333</c:v>
                </c:pt>
                <c:pt idx="5">
                  <c:v>0</c:v>
                </c:pt>
                <c:pt idx="6">
                  <c:v>0</c:v>
                </c:pt>
                <c:pt idx="7">
                  <c:v>0</c:v>
                </c:pt>
                <c:pt idx="8">
                  <c:v>2.3525533184321326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9.4713498251943964</c:v>
                </c:pt>
                <c:pt idx="1">
                  <c:v>0</c:v>
                </c:pt>
                <c:pt idx="2">
                  <c:v>9.1580449678589293</c:v>
                </c:pt>
                <c:pt idx="3">
                  <c:v>9.4630698777554727</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9.7453314350331048</c:v>
                </c:pt>
                <c:pt idx="5">
                  <c:v>0</c:v>
                </c:pt>
                <c:pt idx="6">
                  <c:v>0</c:v>
                </c:pt>
                <c:pt idx="7">
                  <c:v>0</c:v>
                </c:pt>
                <c:pt idx="8">
                  <c:v>9.6974669669939306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(77)</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0.52865017480560361</c:v>
                </c:pt>
                <c:pt idx="1">
                  <c:v>0</c:v>
                </c:pt>
                <c:pt idx="2">
                  <c:v>0.8419550321410707</c:v>
                </c:pt>
                <c:pt idx="3">
                  <c:v>0.5369301222445273</c:v>
                </c:pt>
                <c:pt idx="4">
                  <c:v>0.25466856496689516</c:v>
                </c:pt>
                <c:pt idx="5">
                  <c:v>0</c:v>
                </c:pt>
                <c:pt idx="6">
                  <c:v>0</c:v>
                </c:pt>
                <c:pt idx="7">
                  <c:v>0</c:v>
                </c:pt>
                <c:pt idx="8">
                  <c:v>0.30253303300606937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Sheet1!$D$2:$D$12</c:f>
              <c:numCache>
                <c:formatCode>0.0;;</c:formatCode>
                <c:ptCount val="11"/>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Sheet1!$G$2:$G$12</c:f>
              <c:numCache>
                <c:formatCode>0.0;;</c:formatCode>
                <c:ptCount val="11"/>
                <c:pt idx="0">
                  <c:v>0</c:v>
                </c:pt>
                <c:pt idx="1">
                  <c:v>0</c:v>
                </c:pt>
                <c:pt idx="2">
                  <c:v>8.7819565986250314</c:v>
                </c:pt>
                <c:pt idx="3">
                  <c:v>9.1190157384251869</c:v>
                </c:pt>
                <c:pt idx="4">
                  <c:v>0</c:v>
                </c:pt>
                <c:pt idx="5">
                  <c:v>0</c:v>
                </c:pt>
                <c:pt idx="6">
                  <c:v>0</c:v>
                </c:pt>
                <c:pt idx="7">
                  <c:v>0</c:v>
                </c:pt>
                <c:pt idx="8">
                  <c:v>8.9000857863287646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Sheet1!$H$2:$H$12</c:f>
              <c:numCache>
                <c:formatCode>0.0;;</c:formatCode>
                <c:ptCount val="11"/>
                <c:pt idx="0">
                  <c:v>9.1354529787701875</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(401)</c:v>
                </c:pt>
                <c:pt idx="1">
                  <c:v>University College Hospital Grafton Way Building (-)</c:v>
                </c:pt>
                <c:pt idx="2">
                  <c:v>Grafton Way Elective Surgical Hub (53)</c:v>
                </c:pt>
                <c:pt idx="3">
                  <c:v>University College Hospital (171)</c:v>
                </c:pt>
                <c:pt idx="4">
                  <c:v>Uch At Westmorland Street (69)</c:v>
                </c:pt>
                <c:pt idx="5">
                  <c:v>Uch Macmillan Cancer Centre (-)</c:v>
                </c:pt>
                <c:pt idx="6">
                  <c:v>Nhnn - Cleveland Street (-)</c:v>
                </c:pt>
                <c:pt idx="7">
                  <c:v>Nat Hosp For Neurlgy &amp; Neurosc. Chalfont (-)</c:v>
                </c:pt>
                <c:pt idx="8">
                  <c:v>National Hospital For Neurology &amp; Neurosurgery - Queen Square (78)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9.6966894701264348</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0.86454702122981253</c:v>
                </c:pt>
                <c:pt idx="1">
                  <c:v>0</c:v>
                </c:pt>
                <c:pt idx="2">
                  <c:v>1.2180434013749686</c:v>
                </c:pt>
                <c:pt idx="3">
                  <c:v>0.88098426157481313</c:v>
                </c:pt>
                <c:pt idx="4">
                  <c:v>0.30331052987356522</c:v>
                </c:pt>
                <c:pt idx="5">
                  <c:v>0</c:v>
                </c:pt>
                <c:pt idx="6">
                  <c:v>0</c:v>
                </c:pt>
                <c:pt idx="7">
                  <c:v>0</c:v>
                </c:pt>
                <c:pt idx="8">
                  <c:v>1.0999142136712354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Sheet1!$G$2:$G$12</c:f>
              <c:numCache>
                <c:formatCode>0.0;;</c:formatCode>
                <c:ptCount val="11"/>
                <c:pt idx="0">
                  <c:v>8.2734565591890572</c:v>
                </c:pt>
                <c:pt idx="1">
                  <c:v>0</c:v>
                </c:pt>
                <c:pt idx="2">
                  <c:v>8.1891731653972641</c:v>
                </c:pt>
                <c:pt idx="3">
                  <c:v>8.2202467375410944</c:v>
                </c:pt>
                <c:pt idx="4">
                  <c:v>0</c:v>
                </c:pt>
                <c:pt idx="5">
                  <c:v>0</c:v>
                </c:pt>
                <c:pt idx="6">
                  <c:v>0</c:v>
                </c:pt>
                <c:pt idx="7">
                  <c:v>0</c:v>
                </c:pt>
                <c:pt idx="8">
                  <c:v>7.6563819188739703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(424)</c:v>
                </c:pt>
                <c:pt idx="1">
                  <c:v>University College Hospital Grafton Way Building (-)</c:v>
                </c:pt>
                <c:pt idx="2">
                  <c:v>Grafton Way Elective Surgical Hub (50)</c:v>
                </c:pt>
                <c:pt idx="3">
                  <c:v>University College Hospital (179)</c:v>
                </c:pt>
                <c:pt idx="4">
                  <c:v>Uch At Westmorland Street (71)</c:v>
                </c:pt>
                <c:pt idx="5">
                  <c:v>Uch Macmillan Cancer Centre (-)</c:v>
                </c:pt>
                <c:pt idx="6">
                  <c:v>Nhnn - Cleveland Street (-)</c:v>
                </c:pt>
                <c:pt idx="7">
                  <c:v>Nat Hosp For Neurlgy &amp; Neurosc. Chalfont (-)</c:v>
                </c:pt>
                <c:pt idx="8">
                  <c:v>National Hospital For Neurology &amp; Neurosurgery - Queen Square (89)</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9.5861442036801225</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1.7265434408109428</c:v>
                </c:pt>
                <c:pt idx="1">
                  <c:v>0</c:v>
                </c:pt>
                <c:pt idx="2">
                  <c:v>1.8108268346027359</c:v>
                </c:pt>
                <c:pt idx="3">
                  <c:v>1.7797532624589056</c:v>
                </c:pt>
                <c:pt idx="4">
                  <c:v>0.41385579631987746</c:v>
                </c:pt>
                <c:pt idx="5">
                  <c:v>0</c:v>
                </c:pt>
                <c:pt idx="6">
                  <c:v>0</c:v>
                </c:pt>
                <c:pt idx="7">
                  <c:v>0</c:v>
                </c:pt>
                <c:pt idx="8">
                  <c:v>2.3436180811260297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General</c:formatCode>
                <c:ptCount val="11"/>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General</c:formatCode>
                <c:ptCount val="11"/>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7.4273691944775342</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General</c:formatCode>
                <c:ptCount val="11"/>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6.7535429657741064</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General</c:formatCode>
                <c:ptCount val="11"/>
                <c:pt idx="0" formatCode="0.0;;">
                  <c:v>0</c:v>
                </c:pt>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(61)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General</c:formatCode>
                <c:ptCount val="11"/>
                <c:pt idx="2" formatCode="0.0;;">
                  <c:v>0</c:v>
                </c:pt>
                <c:pt idx="3" formatCode="0.0;;">
                  <c:v>0</c:v>
                </c:pt>
                <c:pt idx="4" formatCode="0.0;;">
                  <c:v>0</c:v>
                </c:pt>
                <c:pt idx="5" formatCode="0.0;;">
                  <c:v>0</c:v>
                </c:pt>
                <c:pt idx="6" formatCode="0.0;;">
                  <c:v>0</c:v>
                </c:pt>
                <c:pt idx="7" formatCode="0.0;;">
                  <c:v>0</c:v>
                </c:pt>
                <c:pt idx="8" formatCode="0.0;;">
                  <c:v>0</c:v>
                </c:pt>
                <c:pt idx="9" formatCode="0.0;;">
                  <c:v>0</c:v>
                </c:pt>
                <c:pt idx="1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General</c:formatCode>
                <c:ptCount val="11"/>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0.0;;</c:formatCode>
                <c:ptCount val="11"/>
                <c:pt idx="0">
                  <c:v>6.4425221774563513</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(31)</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3.5574778225436487</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0.21861171910879618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0.68304446463524338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0.19042768994063586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1.9880379614694483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0.19042768994063497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0.68304446463524382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0.50580254527464596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6.2058175273974969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0.0;;</c:formatCode>
                <c:ptCount val="11"/>
                <c:pt idx="0">
                  <c:v>7.0922497392905974</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(32)</c:v>
                </c:pt>
                <c:pt idx="1">
                  <c:v>University College Hospital Grafton Way Building (-)</c:v>
                </c:pt>
                <c:pt idx="2">
                  <c:v>Grafton Way Elective Surgical Hub (-)</c:v>
                </c:pt>
                <c:pt idx="3">
                  <c:v>University College Hospital (-)</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2.9077502607094026</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Sheet1!$G$2:$G$12</c:f>
              <c:numCache>
                <c:formatCode>0.0;;</c:formatCode>
                <c:ptCount val="11"/>
                <c:pt idx="0">
                  <c:v>6.9920950848056291</c:v>
                </c:pt>
                <c:pt idx="1">
                  <c:v>0</c:v>
                </c:pt>
                <c:pt idx="2">
                  <c:v>0</c:v>
                </c:pt>
                <c:pt idx="3">
                  <c:v>7.1574506134705222</c:v>
                </c:pt>
                <c:pt idx="4">
                  <c:v>7.3866743603009617</c:v>
                </c:pt>
                <c:pt idx="5">
                  <c:v>0</c:v>
                </c:pt>
                <c:pt idx="6">
                  <c:v>0</c:v>
                </c:pt>
                <c:pt idx="7">
                  <c:v>0</c:v>
                </c:pt>
                <c:pt idx="8">
                  <c:v>6.1858927952216556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Sheet1!$H$2:$H$12</c:f>
              <c:numCache>
                <c:formatCode>0.0;;</c:formatCode>
                <c:ptCount val="11"/>
                <c:pt idx="0">
                  <c:v>0</c:v>
                </c:pt>
                <c:pt idx="1">
                  <c:v>0</c:v>
                </c:pt>
                <c:pt idx="2">
                  <c:v>7.7734504213972491</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(450)</c:v>
                </c:pt>
                <c:pt idx="1">
                  <c:v>University College Hospital Grafton Way Building (-)</c:v>
                </c:pt>
                <c:pt idx="2">
                  <c:v>Grafton Way Elective Surgical Hub (54)</c:v>
                </c:pt>
                <c:pt idx="3">
                  <c:v>University College Hospital (192)</c:v>
                </c:pt>
                <c:pt idx="4">
                  <c:v>Uch At Westmorland Street (76)</c:v>
                </c:pt>
                <c:pt idx="5">
                  <c:v>Uch Macmillan Cancer Centre (-)</c:v>
                </c:pt>
                <c:pt idx="6">
                  <c:v>Nhnn - Cleveland Street (-)</c:v>
                </c:pt>
                <c:pt idx="7">
                  <c:v>Nat Hosp For Neurlgy &amp; Neurosc. Chalfont (-)</c:v>
                </c:pt>
                <c:pt idx="8">
                  <c:v>National Hospital For Neurology &amp; Neurosurgery - Queen Square (93)</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3.0079049151943709</c:v>
                </c:pt>
                <c:pt idx="1">
                  <c:v>0</c:v>
                </c:pt>
                <c:pt idx="2">
                  <c:v>2.2265495786027509</c:v>
                </c:pt>
                <c:pt idx="3">
                  <c:v>2.8425493865294778</c:v>
                </c:pt>
                <c:pt idx="4">
                  <c:v>2.6133256396990383</c:v>
                </c:pt>
                <c:pt idx="5">
                  <c:v>0</c:v>
                </c:pt>
                <c:pt idx="6">
                  <c:v>0</c:v>
                </c:pt>
                <c:pt idx="7">
                  <c:v>0</c:v>
                </c:pt>
                <c:pt idx="8">
                  <c:v>3.8141072047783444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Sheet1!$G$2:$G$12</c:f>
              <c:numCache>
                <c:formatCode>0.0;;</c:formatCode>
                <c:ptCount val="11"/>
                <c:pt idx="0">
                  <c:v>5.8833091100179837</c:v>
                </c:pt>
                <c:pt idx="1">
                  <c:v>0</c:v>
                </c:pt>
                <c:pt idx="2">
                  <c:v>6.6276567667180419</c:v>
                </c:pt>
                <c:pt idx="3">
                  <c:v>5.9383451816078638</c:v>
                </c:pt>
                <c:pt idx="4">
                  <c:v>4.7181201279844247</c:v>
                </c:pt>
                <c:pt idx="5">
                  <c:v>0</c:v>
                </c:pt>
                <c:pt idx="6">
                  <c:v>0</c:v>
                </c:pt>
                <c:pt idx="7">
                  <c:v>0</c:v>
                </c:pt>
                <c:pt idx="8">
                  <c:v>5.8375998809749996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(296)</c:v>
                </c:pt>
                <c:pt idx="1">
                  <c:v>University College Hospital Grafton Way Building (-)</c:v>
                </c:pt>
                <c:pt idx="2">
                  <c:v>Grafton Way Elective Surgical Hub (32)</c:v>
                </c:pt>
                <c:pt idx="3">
                  <c:v>University College Hospital (124)</c:v>
                </c:pt>
                <c:pt idx="4">
                  <c:v>Uch At Westmorland Street (47)</c:v>
                </c:pt>
                <c:pt idx="5">
                  <c:v>Uch Macmillan Cancer Centre (-)</c:v>
                </c:pt>
                <c:pt idx="6">
                  <c:v>Nhnn - Cleveland Street (-)</c:v>
                </c:pt>
                <c:pt idx="7">
                  <c:v>Nat Hosp For Neurlgy &amp; Neurosc. Chalfont (-)</c:v>
                </c:pt>
                <c:pt idx="8">
                  <c:v>National Hospital For Neurology &amp; Neurosurgery - Queen Square (65)</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4.1166908899820163</c:v>
                </c:pt>
                <c:pt idx="1">
                  <c:v>0</c:v>
                </c:pt>
                <c:pt idx="2">
                  <c:v>3.3723432332819581</c:v>
                </c:pt>
                <c:pt idx="3">
                  <c:v>4.0616548183921362</c:v>
                </c:pt>
                <c:pt idx="4">
                  <c:v>5.2818798720155753</c:v>
                </c:pt>
                <c:pt idx="5">
                  <c:v>0</c:v>
                </c:pt>
                <c:pt idx="6">
                  <c:v>0</c:v>
                </c:pt>
                <c:pt idx="7">
                  <c:v>0</c:v>
                </c:pt>
                <c:pt idx="8">
                  <c:v>4.1624001190250004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Sheet1!$G$2:$G$12</c:f>
              <c:numCache>
                <c:formatCode>0.0;;</c:formatCode>
                <c:ptCount val="11"/>
                <c:pt idx="0">
                  <c:v>7.7549294430977378</c:v>
                </c:pt>
                <c:pt idx="1">
                  <c:v>0</c:v>
                </c:pt>
                <c:pt idx="2">
                  <c:v>8.2935411928550469</c:v>
                </c:pt>
                <c:pt idx="3">
                  <c:v>7.3878254762842337</c:v>
                </c:pt>
                <c:pt idx="4">
                  <c:v>0</c:v>
                </c:pt>
                <c:pt idx="5">
                  <c:v>0</c:v>
                </c:pt>
                <c:pt idx="6">
                  <c:v>0</c:v>
                </c:pt>
                <c:pt idx="7">
                  <c:v>0</c:v>
                </c:pt>
                <c:pt idx="8">
                  <c:v>7.4289984813864747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(195)</c:v>
                </c:pt>
                <c:pt idx="1">
                  <c:v>University College Hospital Grafton Way Building (-)</c:v>
                </c:pt>
                <c:pt idx="2">
                  <c:v>Grafton Way Elective Surgical Hub (34)</c:v>
                </c:pt>
                <c:pt idx="3">
                  <c:v>University College Hospital (81)</c:v>
                </c:pt>
                <c:pt idx="4">
                  <c:v>Uch At Westmorland Street (-)</c:v>
                </c:pt>
                <c:pt idx="5">
                  <c:v>Uch Macmillan Cancer Centre (-)</c:v>
                </c:pt>
                <c:pt idx="6">
                  <c:v>Nhnn - Cleveland Street (-)</c:v>
                </c:pt>
                <c:pt idx="7">
                  <c:v>Nat Hosp For Neurlgy &amp; Neurosc. Chalfont (-)</c:v>
                </c:pt>
                <c:pt idx="8">
                  <c:v>National Hospital For Neurology &amp; Neurosurgery - Queen Square (45)</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2.2450705569022622</c:v>
                </c:pt>
                <c:pt idx="1">
                  <c:v>0</c:v>
                </c:pt>
                <c:pt idx="2">
                  <c:v>1.7064588071449531</c:v>
                </c:pt>
                <c:pt idx="3">
                  <c:v>2.6121745237157663</c:v>
                </c:pt>
                <c:pt idx="4">
                  <c:v>0</c:v>
                </c:pt>
                <c:pt idx="5">
                  <c:v>0</c:v>
                </c:pt>
                <c:pt idx="6">
                  <c:v>0</c:v>
                </c:pt>
                <c:pt idx="7">
                  <c:v>0</c:v>
                </c:pt>
                <c:pt idx="8">
                  <c:v>2.5710015186135253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Sheet1!$G$2:$G$12</c:f>
              <c:numCache>
                <c:formatCode>0.0;;</c:formatCode>
                <c:ptCount val="11"/>
                <c:pt idx="0">
                  <c:v>6.9368030502594609</c:v>
                </c:pt>
                <c:pt idx="1">
                  <c:v>0</c:v>
                </c:pt>
                <c:pt idx="2">
                  <c:v>7.9427365993153547</c:v>
                </c:pt>
                <c:pt idx="3">
                  <c:v>6.9741490395499772</c:v>
                </c:pt>
                <c:pt idx="4">
                  <c:v>8.0564742217590606</c:v>
                </c:pt>
                <c:pt idx="5">
                  <c:v>0</c:v>
                </c:pt>
                <c:pt idx="6">
                  <c:v>0</c:v>
                </c:pt>
                <c:pt idx="7">
                  <c:v>0</c:v>
                </c:pt>
                <c:pt idx="8">
                  <c:v>6.3891170411932654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(461)</c:v>
                </c:pt>
                <c:pt idx="1">
                  <c:v>University College Hospital Grafton Way Building (-)</c:v>
                </c:pt>
                <c:pt idx="2">
                  <c:v>Grafton Way Elective Surgical Hub (55)</c:v>
                </c:pt>
                <c:pt idx="3">
                  <c:v>University College Hospital (193)</c:v>
                </c:pt>
                <c:pt idx="4">
                  <c:v>Uch At Westmorland Street (78)</c:v>
                </c:pt>
                <c:pt idx="5">
                  <c:v>Uch Macmillan Cancer Centre (-)</c:v>
                </c:pt>
                <c:pt idx="6">
                  <c:v>Nhnn - Cleveland Street (-)</c:v>
                </c:pt>
                <c:pt idx="7">
                  <c:v>Nat Hosp For Neurlgy &amp; Neurosc. Chalfont (-)</c:v>
                </c:pt>
                <c:pt idx="8">
                  <c:v>National Hospital For Neurology &amp; Neurosurgery - Queen Square (99)</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3.0631969497405391</c:v>
                </c:pt>
                <c:pt idx="1">
                  <c:v>0</c:v>
                </c:pt>
                <c:pt idx="2">
                  <c:v>2.0572634006846453</c:v>
                </c:pt>
                <c:pt idx="3">
                  <c:v>3.0258509604500228</c:v>
                </c:pt>
                <c:pt idx="4">
                  <c:v>1.9435257782409394</c:v>
                </c:pt>
                <c:pt idx="5">
                  <c:v>0</c:v>
                </c:pt>
                <c:pt idx="6">
                  <c:v>0</c:v>
                </c:pt>
                <c:pt idx="7">
                  <c:v>0</c:v>
                </c:pt>
                <c:pt idx="8">
                  <c:v>3.6108829588067346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Sheet1!$G$2:$G$12</c:f>
              <c:numCache>
                <c:formatCode>0.0;;</c:formatCode>
                <c:ptCount val="11"/>
                <c:pt idx="0">
                  <c:v>8.4632229838785999</c:v>
                </c:pt>
                <c:pt idx="1">
                  <c:v>0</c:v>
                </c:pt>
                <c:pt idx="2">
                  <c:v>0</c:v>
                </c:pt>
                <c:pt idx="3">
                  <c:v>8.393130326593413</c:v>
                </c:pt>
                <c:pt idx="4">
                  <c:v>7.5257316236947656</c:v>
                </c:pt>
                <c:pt idx="5">
                  <c:v>0</c:v>
                </c:pt>
                <c:pt idx="6">
                  <c:v>0</c:v>
                </c:pt>
                <c:pt idx="7">
                  <c:v>0</c:v>
                </c:pt>
                <c:pt idx="8">
                  <c:v>8.4284992812653883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(439)</c:v>
                </c:pt>
                <c:pt idx="1">
                  <c:v>University College Hospital Grafton Way Building (-)</c:v>
                </c:pt>
                <c:pt idx="2">
                  <c:v>Grafton Way Elective Surgical Hub (55)</c:v>
                </c:pt>
                <c:pt idx="3">
                  <c:v>University College Hospital (182)</c:v>
                </c:pt>
                <c:pt idx="4">
                  <c:v>Uch At Westmorland Street (76)</c:v>
                </c:pt>
                <c:pt idx="5">
                  <c:v>Uch Macmillan Cancer Centre (-)</c:v>
                </c:pt>
                <c:pt idx="6">
                  <c:v>Nhnn - Cleveland Street (-)</c:v>
                </c:pt>
                <c:pt idx="7">
                  <c:v>Nat Hosp For Neurlgy &amp; Neurosc. Chalfont (-)</c:v>
                </c:pt>
                <c:pt idx="8">
                  <c:v>National Hospital For Neurology &amp; Neurosurgery - Queen Square (92)</c:v>
                </c:pt>
                <c:pt idx="9">
                  <c:v>Royal National Ent And Eastman Dental Hospitals (-)</c:v>
                </c:pt>
                <c:pt idx="10">
                  <c:v>Hospital for Tropical Diseases (-)</c:v>
                </c:pt>
              </c:strCache>
            </c:strRef>
          </c:cat>
          <c:val>
            <c:numRef>
              <c:f>Sheet1!$J$2:$J$12</c:f>
              <c:numCache>
                <c:formatCode>0.0;;</c:formatCode>
                <c:ptCount val="11"/>
                <c:pt idx="0">
                  <c:v>0</c:v>
                </c:pt>
                <c:pt idx="1">
                  <c:v>0</c:v>
                </c:pt>
                <c:pt idx="2">
                  <c:v>9.2784042679023688</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1.5367770161214001</c:v>
                </c:pt>
                <c:pt idx="1">
                  <c:v>0</c:v>
                </c:pt>
                <c:pt idx="2">
                  <c:v>0.72159573209763117</c:v>
                </c:pt>
                <c:pt idx="3">
                  <c:v>1.606869673406587</c:v>
                </c:pt>
                <c:pt idx="4">
                  <c:v>2.4742683763052344</c:v>
                </c:pt>
                <c:pt idx="5">
                  <c:v>0</c:v>
                </c:pt>
                <c:pt idx="6">
                  <c:v>0</c:v>
                </c:pt>
                <c:pt idx="7">
                  <c:v>0</c:v>
                </c:pt>
                <c:pt idx="8">
                  <c:v>1.5715007187346117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Sheet1!$G$2:$G$12</c:f>
              <c:numCache>
                <c:formatCode>0.0;;</c:formatCode>
                <c:ptCount val="11"/>
                <c:pt idx="0">
                  <c:v>9.0512452274728581</c:v>
                </c:pt>
                <c:pt idx="1">
                  <c:v>0</c:v>
                </c:pt>
                <c:pt idx="2">
                  <c:v>8.8932940641071365</c:v>
                </c:pt>
                <c:pt idx="3">
                  <c:v>9.2224473180873723</c:v>
                </c:pt>
                <c:pt idx="4">
                  <c:v>8.45754076701588</c:v>
                </c:pt>
                <c:pt idx="5">
                  <c:v>0</c:v>
                </c:pt>
                <c:pt idx="6">
                  <c:v>0</c:v>
                </c:pt>
                <c:pt idx="7">
                  <c:v>0</c:v>
                </c:pt>
                <c:pt idx="8">
                  <c:v>8.6395906075173805</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(383)</c:v>
                </c:pt>
                <c:pt idx="1">
                  <c:v>University College Hospital Grafton Way Building (-)</c:v>
                </c:pt>
                <c:pt idx="2">
                  <c:v>Grafton Way Elective Surgical Hub (50)</c:v>
                </c:pt>
                <c:pt idx="3">
                  <c:v>University College Hospital (152)</c:v>
                </c:pt>
                <c:pt idx="4">
                  <c:v>Uch At Westmorland Street (71)</c:v>
                </c:pt>
                <c:pt idx="5">
                  <c:v>Uch Macmillan Cancer Centre (-)</c:v>
                </c:pt>
                <c:pt idx="6">
                  <c:v>Nhnn - Cleveland Street (-)</c:v>
                </c:pt>
                <c:pt idx="7">
                  <c:v>Nat Hosp For Neurlgy &amp; Neurosc. Chalfont (-)</c:v>
                </c:pt>
                <c:pt idx="8">
                  <c:v>National Hospital For Neurology &amp; Neurosurgery - Queen Square (77)</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0.94875477252714191</c:v>
                </c:pt>
                <c:pt idx="1">
                  <c:v>0</c:v>
                </c:pt>
                <c:pt idx="2">
                  <c:v>1.1067059358928635</c:v>
                </c:pt>
                <c:pt idx="3">
                  <c:v>0.77755268191262772</c:v>
                </c:pt>
                <c:pt idx="4">
                  <c:v>1.54245923298412</c:v>
                </c:pt>
                <c:pt idx="5">
                  <c:v>0</c:v>
                </c:pt>
                <c:pt idx="6">
                  <c:v>0</c:v>
                </c:pt>
                <c:pt idx="7">
                  <c:v>0</c:v>
                </c:pt>
                <c:pt idx="8">
                  <c:v>1.3604093924826195</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Sheet1!$G$2:$G$12</c:f>
              <c:numCache>
                <c:formatCode>0.0;;</c:formatCode>
                <c:ptCount val="11"/>
                <c:pt idx="0">
                  <c:v>4.9556290821804296</c:v>
                </c:pt>
                <c:pt idx="1">
                  <c:v>0</c:v>
                </c:pt>
                <c:pt idx="2">
                  <c:v>0</c:v>
                </c:pt>
                <c:pt idx="3">
                  <c:v>4.7142644432207419</c:v>
                </c:pt>
                <c:pt idx="4">
                  <c:v>5.1620663163772376</c:v>
                </c:pt>
                <c:pt idx="5">
                  <c:v>0</c:v>
                </c:pt>
                <c:pt idx="6">
                  <c:v>0</c:v>
                </c:pt>
                <c:pt idx="7">
                  <c:v>0</c:v>
                </c:pt>
                <c:pt idx="8">
                  <c:v>4.5457385154911556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(352)</c:v>
                </c:pt>
                <c:pt idx="1">
                  <c:v>University College Hospital Grafton Way Building (-)</c:v>
                </c:pt>
                <c:pt idx="2">
                  <c:v>Grafton Way Elective Surgical Hub (49)</c:v>
                </c:pt>
                <c:pt idx="3">
                  <c:v>University College Hospital (163)</c:v>
                </c:pt>
                <c:pt idx="4">
                  <c:v>Uch At Westmorland Street (54)</c:v>
                </c:pt>
                <c:pt idx="5">
                  <c:v>Uch Macmillan Cancer Centre (-)</c:v>
                </c:pt>
                <c:pt idx="6">
                  <c:v>Nhnn - Cleveland Street (-)</c:v>
                </c:pt>
                <c:pt idx="7">
                  <c:v>Nat Hosp For Neurlgy &amp; Neurosc. Chalfont (-)</c:v>
                </c:pt>
                <c:pt idx="8">
                  <c:v>National Hospital For Neurology &amp; Neurosurgery - Queen Square (58)</c:v>
                </c:pt>
                <c:pt idx="9">
                  <c:v>Royal National Ent And Eastman Dental Hospitals (-)</c:v>
                </c:pt>
                <c:pt idx="10">
                  <c:v>Hospital for Tropical Diseases (-)</c:v>
                </c:pt>
              </c:strCache>
            </c:strRef>
          </c:cat>
          <c:val>
            <c:numRef>
              <c:f>Sheet1!$J$2:$J$12</c:f>
              <c:numCache>
                <c:formatCode>0.0;;</c:formatCode>
                <c:ptCount val="11"/>
                <c:pt idx="0">
                  <c:v>0</c:v>
                </c:pt>
                <c:pt idx="1">
                  <c:v>0</c:v>
                </c:pt>
                <c:pt idx="2">
                  <c:v>7.0206196609996354</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5.0443709178195704</c:v>
                </c:pt>
                <c:pt idx="1">
                  <c:v>0</c:v>
                </c:pt>
                <c:pt idx="2">
                  <c:v>2.9793803390003646</c:v>
                </c:pt>
                <c:pt idx="3">
                  <c:v>5.2857355567792581</c:v>
                </c:pt>
                <c:pt idx="4">
                  <c:v>4.8379336836227624</c:v>
                </c:pt>
                <c:pt idx="5">
                  <c:v>0</c:v>
                </c:pt>
                <c:pt idx="6">
                  <c:v>0</c:v>
                </c:pt>
                <c:pt idx="7">
                  <c:v>0</c:v>
                </c:pt>
                <c:pt idx="8">
                  <c:v>5.4542614845088444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Sheet1!$G$2:$G$12</c:f>
              <c:numCache>
                <c:formatCode>0.0;;</c:formatCode>
                <c:ptCount val="11"/>
                <c:pt idx="0">
                  <c:v>7.0918259285756751</c:v>
                </c:pt>
                <c:pt idx="1">
                  <c:v>0</c:v>
                </c:pt>
                <c:pt idx="2">
                  <c:v>0</c:v>
                </c:pt>
                <c:pt idx="3">
                  <c:v>6.836708126709329</c:v>
                </c:pt>
                <c:pt idx="4">
                  <c:v>6.7498701161839501</c:v>
                </c:pt>
                <c:pt idx="5">
                  <c:v>0</c:v>
                </c:pt>
                <c:pt idx="6">
                  <c:v>0</c:v>
                </c:pt>
                <c:pt idx="7">
                  <c:v>0</c:v>
                </c:pt>
                <c:pt idx="8">
                  <c:v>6.7311442596316073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(441)</c:v>
                </c:pt>
                <c:pt idx="1">
                  <c:v>University College Hospital Grafton Way Building (-)</c:v>
                </c:pt>
                <c:pt idx="2">
                  <c:v>Grafton Way Elective Surgical Hub (54)</c:v>
                </c:pt>
                <c:pt idx="3">
                  <c:v>University College Hospital (184)</c:v>
                </c:pt>
                <c:pt idx="4">
                  <c:v>Uch At Westmorland Street (74)</c:v>
                </c:pt>
                <c:pt idx="5">
                  <c:v>Uch Macmillan Cancer Centre (-)</c:v>
                </c:pt>
                <c:pt idx="6">
                  <c:v>Nhnn - Cleveland Street (-)</c:v>
                </c:pt>
                <c:pt idx="7">
                  <c:v>Nat Hosp For Neurlgy &amp; Neurosc. Chalfont (-)</c:v>
                </c:pt>
                <c:pt idx="8">
                  <c:v>National Hospital For Neurology &amp; Neurosurgery - Queen Square (94)</c:v>
                </c:pt>
                <c:pt idx="9">
                  <c:v>Royal National Ent And Eastman Dental Hospitals (-)</c:v>
                </c:pt>
                <c:pt idx="10">
                  <c:v>Hospital for Tropical Diseases (-)</c:v>
                </c:pt>
              </c:strCache>
            </c:strRef>
          </c:cat>
          <c:val>
            <c:numRef>
              <c:f>Sheet1!$J$2:$J$12</c:f>
              <c:numCache>
                <c:formatCode>0.0;;</c:formatCode>
                <c:ptCount val="11"/>
                <c:pt idx="0">
                  <c:v>0</c:v>
                </c:pt>
                <c:pt idx="1">
                  <c:v>0</c:v>
                </c:pt>
                <c:pt idx="2">
                  <c:v>8.4713033207166983</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2.9081740714243249</c:v>
                </c:pt>
                <c:pt idx="1">
                  <c:v>0</c:v>
                </c:pt>
                <c:pt idx="2">
                  <c:v>1.5286966792833017</c:v>
                </c:pt>
                <c:pt idx="3">
                  <c:v>3.163291873290671</c:v>
                </c:pt>
                <c:pt idx="4">
                  <c:v>3.2501298838160499</c:v>
                </c:pt>
                <c:pt idx="5">
                  <c:v>0</c:v>
                </c:pt>
                <c:pt idx="6">
                  <c:v>0</c:v>
                </c:pt>
                <c:pt idx="7">
                  <c:v>0</c:v>
                </c:pt>
                <c:pt idx="8">
                  <c:v>3.2688557403683927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Sheet1!$G$2:$G$12</c:f>
              <c:numCache>
                <c:formatCode>0.0;;</c:formatCode>
                <c:ptCount val="11"/>
                <c:pt idx="0">
                  <c:v>8.1140847241460765</c:v>
                </c:pt>
                <c:pt idx="1">
                  <c:v>0</c:v>
                </c:pt>
                <c:pt idx="2">
                  <c:v>0</c:v>
                </c:pt>
                <c:pt idx="3">
                  <c:v>8.0941899134629089</c:v>
                </c:pt>
                <c:pt idx="4">
                  <c:v>8.3590461488681438</c:v>
                </c:pt>
                <c:pt idx="5">
                  <c:v>0</c:v>
                </c:pt>
                <c:pt idx="6">
                  <c:v>0</c:v>
                </c:pt>
                <c:pt idx="7">
                  <c:v>0</c:v>
                </c:pt>
                <c:pt idx="8">
                  <c:v>6.8489249474213967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(431)</c:v>
                </c:pt>
                <c:pt idx="1">
                  <c:v>University College Hospital Grafton Way Building (-)</c:v>
                </c:pt>
                <c:pt idx="2">
                  <c:v>Grafton Way Elective Surgical Hub (53)</c:v>
                </c:pt>
                <c:pt idx="3">
                  <c:v>University College Hospital (178)</c:v>
                </c:pt>
                <c:pt idx="4">
                  <c:v>Uch At Westmorland Street (77)</c:v>
                </c:pt>
                <c:pt idx="5">
                  <c:v>Uch Macmillan Cancer Centre (-)</c:v>
                </c:pt>
                <c:pt idx="6">
                  <c:v>Nhnn - Cleveland Street (-)</c:v>
                </c:pt>
                <c:pt idx="7">
                  <c:v>Nat Hosp For Neurlgy &amp; Neurosc. Chalfont (-)</c:v>
                </c:pt>
                <c:pt idx="8">
                  <c:v>National Hospital For Neurology &amp; Neurosurgery - Queen Square (90)</c:v>
                </c:pt>
                <c:pt idx="9">
                  <c:v>Royal National Ent And Eastman Dental Hospitals (-)</c:v>
                </c:pt>
                <c:pt idx="10">
                  <c:v>Hospital for Tropical Diseases (-)</c:v>
                </c:pt>
              </c:strCache>
            </c:strRef>
          </c:cat>
          <c:val>
            <c:numRef>
              <c:f>Sheet1!$J$2:$J$12</c:f>
              <c:numCache>
                <c:formatCode>0.0;;</c:formatCode>
                <c:ptCount val="11"/>
                <c:pt idx="0">
                  <c:v>0</c:v>
                </c:pt>
                <c:pt idx="1">
                  <c:v>0</c:v>
                </c:pt>
                <c:pt idx="2">
                  <c:v>9.2678799668807628</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1.8859152758539235</c:v>
                </c:pt>
                <c:pt idx="1">
                  <c:v>0</c:v>
                </c:pt>
                <c:pt idx="2">
                  <c:v>0.73212003311923723</c:v>
                </c:pt>
                <c:pt idx="3">
                  <c:v>1.9058100865370911</c:v>
                </c:pt>
                <c:pt idx="4">
                  <c:v>1.6409538511318562</c:v>
                </c:pt>
                <c:pt idx="5">
                  <c:v>0</c:v>
                </c:pt>
                <c:pt idx="6">
                  <c:v>0</c:v>
                </c:pt>
                <c:pt idx="7">
                  <c:v>0</c:v>
                </c:pt>
                <c:pt idx="8">
                  <c:v>3.1510750525786033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0.12567091950025056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0.6022315613415099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0.1678976567021131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1.752827623281151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0.1678976567021131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0.60223156134150901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1.1052841233254878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7.2193059022166688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Sheet1!$G$2:$G$12</c:f>
              <c:numCache>
                <c:formatCode>0.0;;</c:formatCode>
                <c:ptCount val="11"/>
                <c:pt idx="0">
                  <c:v>7.9022931776587653</c:v>
                </c:pt>
                <c:pt idx="1">
                  <c:v>0</c:v>
                </c:pt>
                <c:pt idx="2">
                  <c:v>8.9004393565803461</c:v>
                </c:pt>
                <c:pt idx="3">
                  <c:v>7.7759681667998173</c:v>
                </c:pt>
                <c:pt idx="4">
                  <c:v>0</c:v>
                </c:pt>
                <c:pt idx="5">
                  <c:v>0</c:v>
                </c:pt>
                <c:pt idx="6">
                  <c:v>0</c:v>
                </c:pt>
                <c:pt idx="7">
                  <c:v>0</c:v>
                </c:pt>
                <c:pt idx="8">
                  <c:v>7.0665275847091102</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(237)</c:v>
                </c:pt>
                <c:pt idx="1">
                  <c:v>University College Hospital Grafton Way Building (-)</c:v>
                </c:pt>
                <c:pt idx="2">
                  <c:v>Grafton Way Elective Surgical Hub (34)</c:v>
                </c:pt>
                <c:pt idx="3">
                  <c:v>University College Hospital (101)</c:v>
                </c:pt>
                <c:pt idx="4">
                  <c:v>Uch At Westmorland Street (-)</c:v>
                </c:pt>
                <c:pt idx="5">
                  <c:v>Uch Macmillan Cancer Centre (-)</c:v>
                </c:pt>
                <c:pt idx="6">
                  <c:v>Nhnn - Cleveland Street (-)</c:v>
                </c:pt>
                <c:pt idx="7">
                  <c:v>Nat Hosp For Neurlgy &amp; Neurosc. Chalfont (-)</c:v>
                </c:pt>
                <c:pt idx="8">
                  <c:v>National Hospital For Neurology &amp; Neurosurgery - Queen Square (57)</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2.0977068223412347</c:v>
                </c:pt>
                <c:pt idx="1">
                  <c:v>0</c:v>
                </c:pt>
                <c:pt idx="2">
                  <c:v>1.0995606434196539</c:v>
                </c:pt>
                <c:pt idx="3">
                  <c:v>2.2240318332001827</c:v>
                </c:pt>
                <c:pt idx="4">
                  <c:v>0</c:v>
                </c:pt>
                <c:pt idx="5">
                  <c:v>0</c:v>
                </c:pt>
                <c:pt idx="6">
                  <c:v>0</c:v>
                </c:pt>
                <c:pt idx="7">
                  <c:v>0</c:v>
                </c:pt>
                <c:pt idx="8">
                  <c:v>2.9334724152908898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Sheet1!$G$2:$G$12</c:f>
              <c:numCache>
                <c:formatCode>0.0;;</c:formatCode>
                <c:ptCount val="11"/>
                <c:pt idx="0">
                  <c:v>6.2753563703292867</c:v>
                </c:pt>
                <c:pt idx="1">
                  <c:v>0</c:v>
                </c:pt>
                <c:pt idx="2">
                  <c:v>7.0588223707018809</c:v>
                </c:pt>
                <c:pt idx="3">
                  <c:v>5.9344321275322462</c:v>
                </c:pt>
                <c:pt idx="4">
                  <c:v>5.4286041392591304</c:v>
                </c:pt>
                <c:pt idx="5">
                  <c:v>0</c:v>
                </c:pt>
                <c:pt idx="6">
                  <c:v>0</c:v>
                </c:pt>
                <c:pt idx="7">
                  <c:v>0</c:v>
                </c:pt>
                <c:pt idx="8">
                  <c:v>6.3153276186203078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(271)</c:v>
                </c:pt>
                <c:pt idx="1">
                  <c:v>University College Hospital Grafton Way Building (-)</c:v>
                </c:pt>
                <c:pt idx="2">
                  <c:v>Grafton Way Elective Surgical Hub (38)</c:v>
                </c:pt>
                <c:pt idx="3">
                  <c:v>University College Hospital (115)</c:v>
                </c:pt>
                <c:pt idx="4">
                  <c:v>Uch At Westmorland Street (37)</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3.7246436296707133</c:v>
                </c:pt>
                <c:pt idx="1">
                  <c:v>0</c:v>
                </c:pt>
                <c:pt idx="2">
                  <c:v>2.9411776292981191</c:v>
                </c:pt>
                <c:pt idx="3">
                  <c:v>4.0655678724677538</c:v>
                </c:pt>
                <c:pt idx="4">
                  <c:v>4.5713958607408696</c:v>
                </c:pt>
                <c:pt idx="5">
                  <c:v>0</c:v>
                </c:pt>
                <c:pt idx="6">
                  <c:v>0</c:v>
                </c:pt>
                <c:pt idx="7">
                  <c:v>0</c:v>
                </c:pt>
                <c:pt idx="8">
                  <c:v>3.6846723813796922</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9.0024486973878979</c:v>
                </c:pt>
                <c:pt idx="1">
                  <c:v>0</c:v>
                </c:pt>
                <c:pt idx="2">
                  <c:v>8.8211150364587692</c:v>
                </c:pt>
                <c:pt idx="3">
                  <c:v>8.9174885800827397</c:v>
                </c:pt>
                <c:pt idx="4">
                  <c:v>0</c:v>
                </c:pt>
                <c:pt idx="5">
                  <c:v>0</c:v>
                </c:pt>
                <c:pt idx="6">
                  <c:v>0</c:v>
                </c:pt>
                <c:pt idx="7">
                  <c:v>0</c:v>
                </c:pt>
                <c:pt idx="8">
                  <c:v>9.1917878737194965</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9.644002827086517</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(459)</c:v>
                </c:pt>
                <c:pt idx="1">
                  <c:v>University College Hospital Grafton Way Building (-)</c:v>
                </c:pt>
                <c:pt idx="2">
                  <c:v>Grafton Way Elective Surgical Hub (55)</c:v>
                </c:pt>
                <c:pt idx="3">
                  <c:v>University College Hospital (192)</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0.99755130261210212</c:v>
                </c:pt>
                <c:pt idx="1">
                  <c:v>0</c:v>
                </c:pt>
                <c:pt idx="2">
                  <c:v>1.1788849635412308</c:v>
                </c:pt>
                <c:pt idx="3">
                  <c:v>1.0825114199172603</c:v>
                </c:pt>
                <c:pt idx="4">
                  <c:v>0.35599717291348298</c:v>
                </c:pt>
                <c:pt idx="5">
                  <c:v>0</c:v>
                </c:pt>
                <c:pt idx="6">
                  <c:v>0</c:v>
                </c:pt>
                <c:pt idx="7">
                  <c:v>0</c:v>
                </c:pt>
                <c:pt idx="8">
                  <c:v>0.80821212628050354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Sheet1!$G$2:$G$12</c:f>
              <c:numCache>
                <c:formatCode>0.0;;</c:formatCode>
                <c:ptCount val="11"/>
                <c:pt idx="0">
                  <c:v>8.9868749500287297</c:v>
                </c:pt>
                <c:pt idx="1">
                  <c:v>0</c:v>
                </c:pt>
                <c:pt idx="2">
                  <c:v>8.7942154068031506</c:v>
                </c:pt>
                <c:pt idx="3">
                  <c:v>8.9619932162432949</c:v>
                </c:pt>
                <c:pt idx="4">
                  <c:v>0</c:v>
                </c:pt>
                <c:pt idx="5">
                  <c:v>0</c:v>
                </c:pt>
                <c:pt idx="6">
                  <c:v>0</c:v>
                </c:pt>
                <c:pt idx="7">
                  <c:v>0</c:v>
                </c:pt>
                <c:pt idx="8">
                  <c:v>9.1094629915075096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9.6901364618355554</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(453)</c:v>
                </c:pt>
                <c:pt idx="1">
                  <c:v>University College Hospital Grafton Way Building (-)</c:v>
                </c:pt>
                <c:pt idx="2">
                  <c:v>Grafton Way Elective Surgical Hub (53)</c:v>
                </c:pt>
                <c:pt idx="3">
                  <c:v>University College Hospital (191)</c:v>
                </c:pt>
                <c:pt idx="4">
                  <c:v>Uch At Westmorland Street (77)</c:v>
                </c:pt>
                <c:pt idx="5">
                  <c:v>Uch Macmillan Cancer Centre (-)</c:v>
                </c:pt>
                <c:pt idx="6">
                  <c:v>Nhnn - Cleveland Street (-)</c:v>
                </c:pt>
                <c:pt idx="7">
                  <c:v>Nat Hosp For Neurlgy &amp; Neurosc. Chalfont (-)</c:v>
                </c:pt>
                <c:pt idx="8">
                  <c:v>National Hospital For Neurology &amp; Neurosurgery - Queen Square (97)</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1.0131250499712703</c:v>
                </c:pt>
                <c:pt idx="1">
                  <c:v>0</c:v>
                </c:pt>
                <c:pt idx="2">
                  <c:v>1.2057845931968494</c:v>
                </c:pt>
                <c:pt idx="3">
                  <c:v>1.0380067837567051</c:v>
                </c:pt>
                <c:pt idx="4">
                  <c:v>0.30986353816444456</c:v>
                </c:pt>
                <c:pt idx="5">
                  <c:v>0</c:v>
                </c:pt>
                <c:pt idx="6">
                  <c:v>0</c:v>
                </c:pt>
                <c:pt idx="7">
                  <c:v>0</c:v>
                </c:pt>
                <c:pt idx="8">
                  <c:v>0.8905370084924904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8.4188546283410286</c:v>
                </c:pt>
                <c:pt idx="1">
                  <c:v>0</c:v>
                </c:pt>
                <c:pt idx="2">
                  <c:v>8.7435349176198827</c:v>
                </c:pt>
                <c:pt idx="3">
                  <c:v>8.3597571691829202</c:v>
                </c:pt>
                <c:pt idx="4">
                  <c:v>8.8738338180102669</c:v>
                </c:pt>
                <c:pt idx="5">
                  <c:v>0</c:v>
                </c:pt>
                <c:pt idx="6">
                  <c:v>0</c:v>
                </c:pt>
                <c:pt idx="7">
                  <c:v>0</c:v>
                </c:pt>
                <c:pt idx="8">
                  <c:v>8.3405275037472606</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(458)</c:v>
                </c:pt>
                <c:pt idx="1">
                  <c:v>University College Hospital Grafton Way Building (-)</c:v>
                </c:pt>
                <c:pt idx="2">
                  <c:v>Grafton Way Elective Surgical Hub (55)</c:v>
                </c:pt>
                <c:pt idx="3">
                  <c:v>University College Hospital (191)</c:v>
                </c:pt>
                <c:pt idx="4">
                  <c:v>Uch At Westmorland Street (78)</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1.5811453716589714</c:v>
                </c:pt>
                <c:pt idx="1">
                  <c:v>0</c:v>
                </c:pt>
                <c:pt idx="2">
                  <c:v>1.2564650823801173</c:v>
                </c:pt>
                <c:pt idx="3">
                  <c:v>1.6402428308170798</c:v>
                </c:pt>
                <c:pt idx="4">
                  <c:v>1.1261661819897331</c:v>
                </c:pt>
                <c:pt idx="5">
                  <c:v>0</c:v>
                </c:pt>
                <c:pt idx="6">
                  <c:v>0</c:v>
                </c:pt>
                <c:pt idx="7">
                  <c:v>0</c:v>
                </c:pt>
                <c:pt idx="8">
                  <c:v>1.6594724962527394</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7.8878884765620381</c:v>
                </c:pt>
                <c:pt idx="1">
                  <c:v>7.0375022190444101</c:v>
                </c:pt>
                <c:pt idx="2">
                  <c:v>7.1286502958313838</c:v>
                </c:pt>
                <c:pt idx="3">
                  <c:v>7.2338988977234697</c:v>
                </c:pt>
                <c:pt idx="4">
                  <c:v>7.2193059022166688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7.2169167320776619</c:v>
                </c:pt>
                <c:pt idx="1">
                  <c:v>6.9573108452725654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8.7037861933550893</c:v>
                </c:pt>
                <c:pt idx="1">
                  <c:v>8.2092610933683741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8.3600304341864646</c:v>
                </c:pt>
                <c:pt idx="1">
                  <c:v>7.882922815720419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9.0205015662849775</c:v>
                </c:pt>
                <c:pt idx="1">
                  <c:v>8.8527539478947403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0.33098202185708292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0.38062060403806353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0.10611417868598494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1.107816912255025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0.10611417868598672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0.38062060403806264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0.54443839679565009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8.3324991038649987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4.2896560441766862</c:v>
                </c:pt>
                <c:pt idx="1">
                  <c:v>3.3626996078626918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7.9950504816099812</c:v>
                </c:pt>
                <c:pt idx="1">
                  <c:v>6.3513210265912639</c:v>
                </c:pt>
                <c:pt idx="2">
                  <c:v>8.5524539127192636</c:v>
                </c:pt>
                <c:pt idx="3">
                  <c:v>8.1579449811149267</c:v>
                </c:pt>
                <c:pt idx="4">
                  <c:v>7.5617764068924789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9.1687970067947582</c:v>
                </c:pt>
                <c:pt idx="1">
                  <c:v>8.9906142495364012</c:v>
                </c:pt>
                <c:pt idx="2">
                  <c:v>9.1291989383511858</c:v>
                </c:pt>
                <c:pt idx="3">
                  <c:v>9.3909180709471141</c:v>
                </c:pt>
                <c:pt idx="4">
                  <c:v>9.0873163628263569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8.6294231350286168</c:v>
                </c:pt>
                <c:pt idx="1">
                  <c:v>8.2528570067420084</c:v>
                </c:pt>
                <c:pt idx="2">
                  <c:v>8.2351967627847653</c:v>
                </c:pt>
                <c:pt idx="3">
                  <c:v>8.3400045709704642</c:v>
                </c:pt>
                <c:pt idx="4">
                  <c:v>7.6070911753882742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8.5469502057764508</c:v>
                </c:pt>
                <c:pt idx="1">
                  <c:v>8.6551796614609184</c:v>
                </c:pt>
                <c:pt idx="2">
                  <c:v>8.6599123113334091</c:v>
                </c:pt>
                <c:pt idx="3">
                  <c:v>8.5454802746894902</c:v>
                </c:pt>
                <c:pt idx="4">
                  <c:v>8.3637308867585336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9.3424434516931463</c:v>
                </c:pt>
                <c:pt idx="1">
                  <c:v>9.4815577315626456</c:v>
                </c:pt>
                <c:pt idx="2">
                  <c:v>9.7004513210710623</c:v>
                </c:pt>
                <c:pt idx="3">
                  <c:v>9.5419631955157218</c:v>
                </c:pt>
                <c:pt idx="4">
                  <c:v>9.4257047864523678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8.8502279111984361</c:v>
                </c:pt>
                <c:pt idx="1">
                  <c:v>8.9245260100089823</c:v>
                </c:pt>
                <c:pt idx="2">
                  <c:v>8.8732376776914617</c:v>
                </c:pt>
                <c:pt idx="3">
                  <c:v>9.0555551825391216</c:v>
                </c:pt>
                <c:pt idx="4">
                  <c:v>8.8976157640104319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9.4786865073922115</c:v>
                </c:pt>
                <c:pt idx="1">
                  <c:v>9.229354840037777</c:v>
                </c:pt>
                <c:pt idx="2">
                  <c:v>9.4713419101029128</c:v>
                </c:pt>
                <c:pt idx="3">
                  <c:v>9.4250830540823589</c:v>
                </c:pt>
                <c:pt idx="4">
                  <c:v>9.2241004147161174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8.9176184573668227</c:v>
                </c:pt>
                <c:pt idx="1">
                  <c:v>8.6872319267316147</c:v>
                </c:pt>
                <c:pt idx="2">
                  <c:v>8.8132314847130147</c:v>
                </c:pt>
                <c:pt idx="3">
                  <c:v>8.9729319920339883</c:v>
                </c:pt>
                <c:pt idx="4">
                  <c:v>8.945594109477593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9.0245230447987712</c:v>
                </c:pt>
                <c:pt idx="1">
                  <c:v>8.8217789407609786</c:v>
                </c:pt>
                <c:pt idx="2">
                  <c:v>8.9257912091051583</c:v>
                </c:pt>
                <c:pt idx="3">
                  <c:v>8.8955493604028959</c:v>
                </c:pt>
                <c:pt idx="4">
                  <c:v>8.5748709941808841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0.33679654498143652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0.57129834820006664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0.1592737081512503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1.6627948286690852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0.1592737081512503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0.57129834820006753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0.52373320767987508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7.6355286657674002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9.1307308643594158</c:v>
                </c:pt>
                <c:pt idx="1">
                  <c:v>9.06787420125832</c:v>
                </c:pt>
                <c:pt idx="2">
                  <c:v>9.154284597540034</c:v>
                </c:pt>
                <c:pt idx="3">
                  <c:v>9.1175717751776215</c:v>
                </c:pt>
                <c:pt idx="4">
                  <c:v>8.8188585095023058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8.8056977458469472</c:v>
                </c:pt>
                <c:pt idx="1">
                  <c:v>8.60570895626382</c:v>
                </c:pt>
                <c:pt idx="2">
                  <c:v>8.6970837086320998</c:v>
                </c:pt>
                <c:pt idx="3">
                  <c:v>8.7272526524054932</c:v>
                </c:pt>
                <c:pt idx="4">
                  <c:v>8.5991017002081467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8.2652781307492678</c:v>
                </c:pt>
                <c:pt idx="1">
                  <c:v>7.9643514271375304</c:v>
                </c:pt>
                <c:pt idx="2">
                  <c:v>7.9206023194115494</c:v>
                </c:pt>
                <c:pt idx="3">
                  <c:v>8.402481871638841</c:v>
                </c:pt>
                <c:pt idx="4">
                  <c:v>8.0779654513971693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8.1131560242918059</c:v>
                </c:pt>
                <c:pt idx="1">
                  <c:v>8.0445172377298064</c:v>
                </c:pt>
                <c:pt idx="2">
                  <c:v>7.9408657359826904</c:v>
                </c:pt>
                <c:pt idx="3">
                  <c:v>8.2599451931124133</c:v>
                </c:pt>
                <c:pt idx="4">
                  <c:v>7.3373461034264373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7.5021848162323801</c:v>
                </c:pt>
                <c:pt idx="1">
                  <c:v>7.3742170234190816</c:v>
                </c:pt>
                <c:pt idx="2">
                  <c:v>7.1860985617047044</c:v>
                </c:pt>
                <c:pt idx="3">
                  <c:v>7.4031991293946859</c:v>
                </c:pt>
                <c:pt idx="4">
                  <c:v>7.3576678792349641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9.2753567729351651</c:v>
                </c:pt>
                <c:pt idx="1">
                  <c:v>8.9795941866251923</c:v>
                </c:pt>
                <c:pt idx="2">
                  <c:v>9.0969968031605752</c:v>
                </c:pt>
                <c:pt idx="3">
                  <c:v>9.1847294532292985</c:v>
                </c:pt>
                <c:pt idx="4">
                  <c:v>9.1015562111924684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7.8587379220715139</c:v>
                </c:pt>
                <c:pt idx="1">
                  <c:v>7.7697758119085378</c:v>
                </c:pt>
                <c:pt idx="2">
                  <c:v>7.870127090791085</c:v>
                </c:pt>
                <c:pt idx="3">
                  <c:v>7.9890120373234437</c:v>
                </c:pt>
                <c:pt idx="4">
                  <c:v>7.8840581594565782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9.4917523096718437</c:v>
                </c:pt>
                <c:pt idx="1">
                  <c:v>9.3641196930608839</c:v>
                </c:pt>
                <c:pt idx="2">
                  <c:v>9.5866281625352645</c:v>
                </c:pt>
                <c:pt idx="3">
                  <c:v>9.601295302388257</c:v>
                </c:pt>
                <c:pt idx="4">
                  <c:v>9.4713498251943964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9.0661502086723065</c:v>
                </c:pt>
                <c:pt idx="1">
                  <c:v>8.9768820649094536</c:v>
                </c:pt>
                <c:pt idx="2">
                  <c:v>9.2676102971108563</c:v>
                </c:pt>
                <c:pt idx="3">
                  <c:v>9.1187752450417143</c:v>
                </c:pt>
                <c:pt idx="4">
                  <c:v>9.1354529787701875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8.3973141745007958</c:v>
                </c:pt>
                <c:pt idx="1">
                  <c:v>8.2645416492841406</c:v>
                </c:pt>
                <c:pt idx="2">
                  <c:v>8.5957084217367044</c:v>
                </c:pt>
                <c:pt idx="3">
                  <c:v>8.4056656017477689</c:v>
                </c:pt>
                <c:pt idx="4">
                  <c:v>8.2734565591890572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7.3744517124821689</c:v>
                </c:pt>
                <c:pt idx="1">
                  <c:v>6.9076090498171832</c:v>
                </c:pt>
                <c:pt idx="2">
                  <c:v>7.3290626751982506</c:v>
                </c:pt>
                <c:pt idx="3">
                  <c:v>7.243854579565574</c:v>
                </c:pt>
                <c:pt idx="4">
                  <c:v>6.9920950848056291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6.0493620472664587</c:v>
                </c:pt>
                <c:pt idx="1">
                  <c:v>6.2839259549272297</c:v>
                </c:pt>
                <c:pt idx="2">
                  <c:v>5.8833091100179837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8.5342075235050476</c:v>
                </c:pt>
                <c:pt idx="1">
                  <c:v>7.9614881455246804</c:v>
                </c:pt>
                <c:pt idx="2">
                  <c:v>8.4065526039617229</c:v>
                </c:pt>
                <c:pt idx="3">
                  <c:v>8.5755527091316601</c:v>
                </c:pt>
                <c:pt idx="4">
                  <c:v>7.7549294430977378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7.4244780063132456</c:v>
                </c:pt>
                <c:pt idx="1">
                  <c:v>7.4781816016642892</c:v>
                </c:pt>
                <c:pt idx="2">
                  <c:v>7.5945880266993306</c:v>
                </c:pt>
                <c:pt idx="3">
                  <c:v>7.23604546170003</c:v>
                </c:pt>
                <c:pt idx="4">
                  <c:v>6.9368030502594609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7.9913098569036114</c:v>
                </c:pt>
                <c:pt idx="1">
                  <c:v>8.3150544714742392</c:v>
                </c:pt>
                <c:pt idx="2">
                  <c:v>8.9320412944079344</c:v>
                </c:pt>
                <c:pt idx="3">
                  <c:v>8.2022760724282744</c:v>
                </c:pt>
                <c:pt idx="4">
                  <c:v>8.4632229838785999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9.0514414999854722</c:v>
                </c:pt>
                <c:pt idx="1">
                  <c:v>8.9193131360161271</c:v>
                </c:pt>
                <c:pt idx="2">
                  <c:v>9.0604257732884914</c:v>
                </c:pt>
                <c:pt idx="3">
                  <c:v>9.0512452274728581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5.3027827931935274</c:v>
                </c:pt>
                <c:pt idx="1">
                  <c:v>5.4336463582773531</c:v>
                </c:pt>
                <c:pt idx="2">
                  <c:v>5.3999734453685679</c:v>
                </c:pt>
                <c:pt idx="3">
                  <c:v>4.8030119168833814</c:v>
                </c:pt>
                <c:pt idx="4">
                  <c:v>4.9556290821804296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6.7693977623220167</c:v>
                </c:pt>
                <c:pt idx="1">
                  <c:v>6.6843675160385114</c:v>
                </c:pt>
                <c:pt idx="2">
                  <c:v>7.1882814011460079</c:v>
                </c:pt>
                <c:pt idx="3">
                  <c:v>7.2555127249238476</c:v>
                </c:pt>
                <c:pt idx="4">
                  <c:v>7.0918259285756751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8.1371817532113173</c:v>
                </c:pt>
                <c:pt idx="1">
                  <c:v>7.9038113974481021</c:v>
                </c:pt>
                <c:pt idx="2">
                  <c:v>8.0280670463711683</c:v>
                </c:pt>
                <c:pt idx="3">
                  <c:v>8.3879323626108793</c:v>
                </c:pt>
                <c:pt idx="4">
                  <c:v>8.1140847241460765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8.5135668351035658</c:v>
                </c:pt>
                <c:pt idx="1">
                  <c:v>8.2696933139765623</c:v>
                </c:pt>
                <c:pt idx="2">
                  <c:v>7.9499964862111927</c:v>
                </c:pt>
                <c:pt idx="3">
                  <c:v>8.6514402222911606</c:v>
                </c:pt>
                <c:pt idx="4">
                  <c:v>7.9022931776587653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9.4286199248187472</c:v>
                </c:pt>
                <c:pt idx="1">
                  <c:v>9.0024486973878979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9.5316139089809155</c:v>
                </c:pt>
                <c:pt idx="1">
                  <c:v>9.1530850243978659</c:v>
                </c:pt>
                <c:pt idx="2">
                  <c:v>9.4963609551981687</c:v>
                </c:pt>
                <c:pt idx="3">
                  <c:v>9.490199292233255</c:v>
                </c:pt>
                <c:pt idx="4">
                  <c:v>8.9868749500287297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8.6898104134286775</c:v>
                </c:pt>
                <c:pt idx="1">
                  <c:v>8.4907240120688741</c:v>
                </c:pt>
                <c:pt idx="2">
                  <c:v>8.656649211226636</c:v>
                </c:pt>
                <c:pt idx="3">
                  <c:v>8.8063746431549159</c:v>
                </c:pt>
                <c:pt idx="4">
                  <c:v>8.4188546283410286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7.4162915828339484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0.83410138248847931</c:v>
                </c:pt>
                <c:pt idx="1">
                  <c:v>0.16589861751152071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0.27408664930412519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0.11963690493168189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1.2489922482966591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0.11963690493168233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0.42912522703579636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1.1889084593544057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3.3626996078626918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0.18641850859788001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0.2572577003556038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7.1721523465269499E-2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0.74876249009702178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4.2306754423265147E-2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8.8527539478947403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5.459908851531825E-2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0.36037832147013393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0.10047078164799927</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1.0489006509347245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0.1004707816479975</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0.30309917436265543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7.882922815720419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0.30880020022575572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8.8161696567259362E-2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0.92039555580336696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8.8161696567258474E-2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0.31622690403843734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0.24949234546484789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8.2092610933683741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4.4525885805545506E-2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0.16136709023623474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1.6846494394880676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0.16136709023623474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0.57880709362444005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1.2942557493986548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6.9573108452725654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0.25928390916963906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7.5347683794193543E-2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0.78661908747803366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7.5347683794193543E-2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0.27026436310157642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0.21873288269069135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9.0873163628263569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1.4599293854345774E-2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0.22795387561252234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2.3798059952470787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0.22795387561252145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0.81764701854978306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0.20476560023239365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7.5617764068924789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7.9213989265521203</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9.719222462203024E-2</c:v>
                </c:pt>
                <c:pt idx="1">
                  <c:v>0.1187904967602592</c:v>
                </c:pt>
                <c:pt idx="2">
                  <c:v>0.3282937365010799</c:v>
                </c:pt>
                <c:pt idx="3">
                  <c:v>0.45572354211663069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0.16145628384195732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5.994884363476416E-2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0.62585738938101443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5.994884363476416E-2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9.8256880523376111E-2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9.4257047864523678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0.57775427400482826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0.18154292675107886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1.8952822991757312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0.18154292675107886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0.65117573631052217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0.37476446724747525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6.2379080017885746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6.3970378193134003E-2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0.46171390308875626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0.12872238416516346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1.3438433575021334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0.12872238416516346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0.46171390308875537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0.12442348673733328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7.9725597823728496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0.43728776536110558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0.34988105620295862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9.7544222574586392E-2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1.0183477910211254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9.754422257458728E-2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0.34988105620295862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0.49230466294430997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8.3637308867585336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0.21822947643898605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0.12133663944410866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1.2667372345230739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0.12133663944410777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0.43522199925639526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0.33101182576490729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7.6070911753882742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9.0224367627347153</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0.17754663243090363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7.7786211928076554E-2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0.8120769738903526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7.7786211928076554E-2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0.27901111177150284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0.11626875860519625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8.945594109477593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0.20066851650596718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6.4229030227359374E-2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0.67054192780558708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6.4229030227359374E-2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0.23038290061368727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0.12220633282952598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9.2241004147161174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0.69114470842332609</c:v>
                </c:pt>
                <c:pt idx="1">
                  <c:v>1.7278617710583161E-2</c:v>
                </c:pt>
                <c:pt idx="2">
                  <c:v>7.5593952483801297E-2</c:v>
                </c:pt>
                <c:pt idx="3">
                  <c:v>7.5593952483801297E-2</c:v>
                </c:pt>
                <c:pt idx="4">
                  <c:v>1.079913606911447E-2</c:v>
                </c:pt>
                <c:pt idx="5">
                  <c:v>0.12958963282937369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0.22122276354722903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7.7559818120088053E-2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0.80971345477891177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7.7559818120088053E-2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0.27819906055446708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0.33802793588037083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8.8976157640104319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8.517699163822126</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0.24683660450780742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0.37259685368366124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0.10387721707695707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1.084463351654219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0.10387721707695619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0.37259685368366213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0.77835930198115477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8.0779654513971693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4.8839852932974992E-2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0.30003210530429314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8.3646707761014127E-2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0.87325971570981409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8.3646707761014127E-2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0.30003210530429314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6.2725969655796021E-2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8.5991017002081467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4.9710805594989083E-2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0.22084491921112814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6.1569912323292897E-2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0.64278111560985707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6.1569912323292897E-2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0.22084491921112814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0.30994816627065092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8.8188585095023058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1.9246321992109294E-2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0.26295221528307255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7.3309111651859382E-2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0.76533668465404503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7.3309111651859382E-2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0.26295221528307167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0.36154331355120384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8.5748709941808841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0.32527472527472528</c:v>
                </c:pt>
                <c:pt idx="1">
                  <c:v>1.098901098901099E-2</c:v>
                </c:pt>
                <c:pt idx="2">
                  <c:v>0.4879120879120879</c:v>
                </c:pt>
                <c:pt idx="3">
                  <c:v>2.417582417582418E-2</c:v>
                </c:pt>
                <c:pt idx="4">
                  <c:v>3.2967032967032968E-2</c:v>
                </c:pt>
                <c:pt idx="5">
                  <c:v>6.8131868131868126E-2</c:v>
                </c:pt>
                <c:pt idx="6">
                  <c:v>4.3956043956043956E-3</c:v>
                </c:pt>
                <c:pt idx="7">
                  <c:v>2.417582417582418E-2</c:v>
                </c:pt>
                <c:pt idx="8">
                  <c:v>2.197802197802198E-2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8.3658411023520127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0.17829235757414175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0.34375667183651348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9.5836790002341132E-2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1.0005224381465894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9.5836790002341132E-2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0.3437566718365126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0.59284486937563408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7.8840581594565782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0.18902820906950168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6.3073670270897608E-2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0.65848013441133091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6.3073670270897608E-2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0.22623874372574093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0.28205396476856848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9.1015562111924684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8.4722323109938102E-2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0.29287507652988598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8.1651381648421228E-2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0.85242879527705995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8.1651381648421228E-2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0.29287507652988598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0.50605231141161688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7.3576678792349641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5.0786684575879981E-2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0.31482738373021313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8.7771520768877842E-2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0.91632217603872768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8.7771520768876954E-2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0.3148273837302149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0.48444913532571476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7.3373461034264373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0.20619754594908901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0.27764421629225922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7.7405131688093043E-2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0.80809855045997381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7.7405131688092155E-2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0.27764421629226099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0.55405898439499346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8.2734565591890572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0.28989549117975777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0.19636406785856941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5.4744833997919073E-2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0.57152826994925832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5.4744833997919073E-2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0.19636406785856941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0.32032236005842307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9.1354529787701875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0.14644250970369832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4.3007867689530244E-2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0.44899601331768224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4.3007867689530244E-2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0.15426478139946909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2.0394602253409388E-2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9.4713498251943964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7.4273691944775342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6.7535429657741064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6.7673859583734739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4.3511518451356146E-2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0.28230406459895896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2.9472142274834709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0.28230406459895896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0.14223257721749683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7.0922497392905974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0.2114362908742784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0.27014705048418808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2.8202967315782184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0.27014705048418719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0.19171381591483438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6.4425221774563513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pt idx="2">
                  <c:v>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7.2200721984020451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0.25441631216730531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9.5382394835704432E-2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0.99577861732378903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9.538239483570532E-2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0.34212680328418266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0.70051373984541865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6.9368030502594609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0.89689679430807168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0.56042537787366431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0.15624240531629319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1.6311484588030121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0.15624240531629496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0.45911631080055493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7.7549294430977378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0.33194886435541626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0.11079048906736411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1.156636926616855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0.11079048906736411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0.39739404660784849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0.92875922179950088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5.8833091100179837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0.26761472876670744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9.1498249471736237E-2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0.95522869292022605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9.1498249471736237E-2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0.32819477485110671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0.49178856612332034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6.9920950848056291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0.22544008275044547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0.32499143185612933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9.0605181394613155E-2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0.94590518938956869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9.0605181394613155E-2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0.32499143185612933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1.2850180515362455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7.0918259285756751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0.29286533315260987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0.11632917226943107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1.2144599904039297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0.11632917226943107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0.41726073145667186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0.38069149759627496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4.9556290821804296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3.1609669356530645E-2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0.15389346376363733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4.2904347108825291E-2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0.44791527319896574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4.2904347108825291E-2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0.15389346376363733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0.17190374623512561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9.0512452274728581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0.36620535830045853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0.11099332888963076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1.1587545454720223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0.11099332888963076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0.3981216121097475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0.54896918981972576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8.4632229838785999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6.7535429657741064</c:v>
                </c:pt>
                <c:pt idx="1">
                  <c:v>7.4273691944775342</c:v>
                </c:pt>
                <c:pt idx="2">
                  <c:v>7.6070911753882742</c:v>
                </c:pt>
                <c:pt idx="3" formatCode="General">
                  <c:v>7.882922815720419</c:v>
                </c:pt>
                <c:pt idx="4">
                  <c:v>7.7549294430977378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8.3932249382655506</c:v>
                </c:pt>
                <c:pt idx="2">
                  <c:v>8.0947399821825279</c:v>
                </c:pt>
                <c:pt idx="3" formatCode="General">
                  <c:v>8.3573565174024438</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0.29764284217438775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0.42398122863707144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0.11820279663735533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1.2340203619556096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0.11820279663735533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0.42398122863707144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0.28458641822575181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6.2753563703292867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0.3721190858748189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0.11906011419150531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1.2429706351181693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0.11906011419150531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0.42705633819692324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0.14219020274619432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7.9022931776587653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0.59843750110082095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0.51709187993404448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0.14416135007475006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1.5050239627158843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0.14416135007474828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0.51709187993404448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0.61678942255820246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8.1140847241460765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9.0024486973878979</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0.26137417299534249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0.23574019238304267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6.572260311872391E-2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0.68613461607052528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6.572260311872391E-2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0.23574019238304267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0.13520435086526206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9.0024486973878979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8.9868749500287297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7.5617764068924789</c:v>
                </c:pt>
                <c:pt idx="1">
                  <c:v>7.6355286657674002</c:v>
                </c:pt>
                <c:pt idx="2">
                  <c:v>8.3324991038649987</c:v>
                </c:pt>
                <c:pt idx="3">
                  <c:v>7.2193059022166688</c:v>
                </c:pt>
                <c:pt idx="4">
                  <c:v>6.2058175273974969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6.8928339503528786</c:v>
                </c:pt>
                <c:pt idx="2">
                  <c:v>7.637202179542828</c:v>
                </c:pt>
                <c:pt idx="3">
                  <c:v>6.6213835006130024</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7.8801035555414956E-2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0.21723977175893872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6.056482416759934E-2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0.63228813841330123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6.056482416759934E-2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0.21723977175893872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0.12975206823734453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8.9868749500287297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8.4188546283410286</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4.8213471514350736E-2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0.27635284819258743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7.7045107916850597E-2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0.80433995356430543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7.7045107916850597E-2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0.27635284819258743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0.50153873221340106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8.4188546283410286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Sheet1!$G$2:$G$12</c:f>
              <c:numCache>
                <c:formatCode>0.0;;</c:formatCode>
                <c:ptCount val="11"/>
                <c:pt idx="0">
                  <c:v>7.6355286657674002</c:v>
                </c:pt>
                <c:pt idx="1">
                  <c:v>0</c:v>
                </c:pt>
                <c:pt idx="2">
                  <c:v>6.8955657964987216</c:v>
                </c:pt>
                <c:pt idx="3">
                  <c:v>7.7374606374355928</c:v>
                </c:pt>
                <c:pt idx="4">
                  <c:v>7.8901591206489039</c:v>
                </c:pt>
                <c:pt idx="5">
                  <c:v>0</c:v>
                </c:pt>
                <c:pt idx="6">
                  <c:v>0</c:v>
                </c:pt>
                <c:pt idx="7">
                  <c:v>0</c:v>
                </c:pt>
                <c:pt idx="8">
                  <c:v>7.8613573482212473</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(273)</c:v>
                </c:pt>
                <c:pt idx="1">
                  <c:v>University College Hospital Grafton Way Building (-)</c:v>
                </c:pt>
                <c:pt idx="2">
                  <c:v>Grafton Way Elective Surgical Hub (52)</c:v>
                </c:pt>
                <c:pt idx="3">
                  <c:v>University College Hospital (69)</c:v>
                </c:pt>
                <c:pt idx="4">
                  <c:v>Uch At Westmorland Street (71)</c:v>
                </c:pt>
                <c:pt idx="5">
                  <c:v>Uch Macmillan Cancer Centre (-)</c:v>
                </c:pt>
                <c:pt idx="6">
                  <c:v>Nhnn - Cleveland Street (-)</c:v>
                </c:pt>
                <c:pt idx="7">
                  <c:v>Nat Hosp For Neurlgy &amp; Neurosc. Chalfont (-)</c:v>
                </c:pt>
                <c:pt idx="8">
                  <c:v>National Hospital For Neurology &amp; Neurosurgery - Queen Square (63)</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2.3644713342325998</c:v>
                </c:pt>
                <c:pt idx="1">
                  <c:v>0</c:v>
                </c:pt>
                <c:pt idx="2">
                  <c:v>3.1044342035012784</c:v>
                </c:pt>
                <c:pt idx="3">
                  <c:v>2.2625393625644072</c:v>
                </c:pt>
                <c:pt idx="4">
                  <c:v>2.1098408793510961</c:v>
                </c:pt>
                <c:pt idx="5">
                  <c:v>0</c:v>
                </c:pt>
                <c:pt idx="6">
                  <c:v>0</c:v>
                </c:pt>
                <c:pt idx="7">
                  <c:v>0</c:v>
                </c:pt>
                <c:pt idx="8">
                  <c:v>2.1386426517787527</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Sheet1!$G$2:$G$12</c:f>
              <c:numCache>
                <c:formatCode>0.0;;</c:formatCode>
                <c:ptCount val="11"/>
                <c:pt idx="0">
                  <c:v>0</c:v>
                </c:pt>
                <c:pt idx="1">
                  <c:v>0</c:v>
                </c:pt>
                <c:pt idx="2">
                  <c:v>7.7423608574292118</c:v>
                </c:pt>
                <c:pt idx="3">
                  <c:v>8.2795669817962683</c:v>
                </c:pt>
                <c:pt idx="4">
                  <c:v>8.2347248764248562</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Sheet1!$I$2:$I$12</c:f>
              <c:numCache>
                <c:formatCode>0.0;;</c:formatCode>
                <c:ptCount val="11"/>
                <c:pt idx="0">
                  <c:v>8.3324991038649987</c:v>
                </c:pt>
                <c:pt idx="1">
                  <c:v>0</c:v>
                </c:pt>
                <c:pt idx="2">
                  <c:v>0</c:v>
                </c:pt>
                <c:pt idx="3">
                  <c:v>0</c:v>
                </c:pt>
                <c:pt idx="4">
                  <c:v>0</c:v>
                </c:pt>
                <c:pt idx="5">
                  <c:v>0</c:v>
                </c:pt>
                <c:pt idx="6">
                  <c:v>0</c:v>
                </c:pt>
                <c:pt idx="7">
                  <c:v>0</c:v>
                </c:pt>
                <c:pt idx="8">
                  <c:v>8.7403547667836889</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(283)</c:v>
                </c:pt>
                <c:pt idx="1">
                  <c:v>University College Hospital Grafton Way Building (-)</c:v>
                </c:pt>
                <c:pt idx="2">
                  <c:v>Grafton Way Elective Surgical Hub (52)</c:v>
                </c:pt>
                <c:pt idx="3">
                  <c:v>University College Hospital (72)</c:v>
                </c:pt>
                <c:pt idx="4">
                  <c:v>Uch At Westmorland Street (72)</c:v>
                </c:pt>
                <c:pt idx="5">
                  <c:v>Uch Macmillan Cancer Centre (-)</c:v>
                </c:pt>
                <c:pt idx="6">
                  <c:v>Nhnn - Cleveland Street (-)</c:v>
                </c:pt>
                <c:pt idx="7">
                  <c:v>Nat Hosp For Neurlgy &amp; Neurosc. Chalfont (-)</c:v>
                </c:pt>
                <c:pt idx="8">
                  <c:v>National Hospital For Neurology &amp; Neurosurgery - Queen Square (68)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1.6675008961350013</c:v>
                </c:pt>
                <c:pt idx="1">
                  <c:v>0</c:v>
                </c:pt>
                <c:pt idx="2">
                  <c:v>2.2576391425707882</c:v>
                </c:pt>
                <c:pt idx="3">
                  <c:v>1.7204330182037317</c:v>
                </c:pt>
                <c:pt idx="4">
                  <c:v>1.7652751235751438</c:v>
                </c:pt>
                <c:pt idx="5">
                  <c:v>0</c:v>
                </c:pt>
                <c:pt idx="6">
                  <c:v>0</c:v>
                </c:pt>
                <c:pt idx="7">
                  <c:v>0</c:v>
                </c:pt>
                <c:pt idx="8">
                  <c:v>1.2596452332163111</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Sheet1!$G$2:$G$12</c:f>
              <c:numCache>
                <c:formatCode>0.0;;</c:formatCode>
                <c:ptCount val="11"/>
                <c:pt idx="0">
                  <c:v>7.2193059022166688</c:v>
                </c:pt>
                <c:pt idx="1">
                  <c:v>0</c:v>
                </c:pt>
                <c:pt idx="2">
                  <c:v>0</c:v>
                </c:pt>
                <c:pt idx="3">
                  <c:v>6.6411431102639336</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8.5794584402364009</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Sheet1!$I$2:$I$12</c:f>
              <c:numCache>
                <c:formatCode>0.0;;</c:formatCode>
                <c:ptCount val="11"/>
                <c:pt idx="0">
                  <c:v>0</c:v>
                </c:pt>
                <c:pt idx="1">
                  <c:v>0</c:v>
                </c:pt>
                <c:pt idx="2">
                  <c:v>8.6603070803728333</c:v>
                </c:pt>
                <c:pt idx="3">
                  <c:v>0</c:v>
                </c:pt>
                <c:pt idx="4">
                  <c:v>0</c:v>
                </c:pt>
                <c:pt idx="5">
                  <c:v>0</c:v>
                </c:pt>
                <c:pt idx="6">
                  <c:v>0</c:v>
                </c:pt>
                <c:pt idx="7">
                  <c:v>0</c:v>
                </c:pt>
                <c:pt idx="8">
                  <c:v>8.8568446668264862</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(448)</c:v>
                </c:pt>
                <c:pt idx="1">
                  <c:v>University College Hospital Grafton Way Building (-)</c:v>
                </c:pt>
                <c:pt idx="2">
                  <c:v>Grafton Way Elective Surgical Hub (53)</c:v>
                </c:pt>
                <c:pt idx="3">
                  <c:v>University College Hospital (186)</c:v>
                </c:pt>
                <c:pt idx="4">
                  <c:v>Uch At Westmorland Street (76)</c:v>
                </c:pt>
                <c:pt idx="5">
                  <c:v>Uch Macmillan Cancer Centre (-)</c:v>
                </c:pt>
                <c:pt idx="6">
                  <c:v>Nhnn - Cleveland Street (-)</c:v>
                </c:pt>
                <c:pt idx="7">
                  <c:v>Nat Hosp For Neurlgy &amp; Neurosc. Chalfont (-)</c:v>
                </c:pt>
                <c:pt idx="8">
                  <c:v>National Hospital For Neurology &amp; Neurosurgery - Queen Square (98)</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2.7806940977833312</c:v>
                </c:pt>
                <c:pt idx="1">
                  <c:v>0</c:v>
                </c:pt>
                <c:pt idx="2">
                  <c:v>1.3396929196271667</c:v>
                </c:pt>
                <c:pt idx="3">
                  <c:v>3.3588568897360664</c:v>
                </c:pt>
                <c:pt idx="4">
                  <c:v>1.4205415597635991</c:v>
                </c:pt>
                <c:pt idx="5">
                  <c:v>0</c:v>
                </c:pt>
                <c:pt idx="6">
                  <c:v>0</c:v>
                </c:pt>
                <c:pt idx="7">
                  <c:v>0</c:v>
                </c:pt>
                <c:pt idx="8">
                  <c:v>1.1431553331735138</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Sheet1!$G$2:$G$12</c:f>
              <c:numCache>
                <c:formatCode>0.0;;</c:formatCode>
                <c:ptCount val="11"/>
                <c:pt idx="0">
                  <c:v>6.2058175273974969</c:v>
                </c:pt>
                <c:pt idx="1">
                  <c:v>0</c:v>
                </c:pt>
                <c:pt idx="2">
                  <c:v>0</c:v>
                </c:pt>
                <c:pt idx="3">
                  <c:v>6.0528943954566889</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(174)</c:v>
                </c:pt>
                <c:pt idx="1">
                  <c:v>University College Hospital Grafton Way Building (-)</c:v>
                </c:pt>
                <c:pt idx="2">
                  <c:v>Grafton Way Elective Surgical Hub (-)</c:v>
                </c:pt>
                <c:pt idx="3">
                  <c:v>University College Hospital (100)</c:v>
                </c:pt>
                <c:pt idx="4">
                  <c:v>Uch At Westmorland Street (-)</c:v>
                </c:pt>
                <c:pt idx="5">
                  <c:v>Uch Macmillan Cancer Centre (-)</c:v>
                </c:pt>
                <c:pt idx="6">
                  <c:v>Nhnn - Cleveland Street (-)</c:v>
                </c:pt>
                <c:pt idx="7">
                  <c:v>Nat Hosp For Neurlgy &amp; Neurosc. Chalfont (-)</c:v>
                </c:pt>
                <c:pt idx="8">
                  <c:v>National Hospital For Neurology &amp; Neurosurgery - Queen Square (-)</c:v>
                </c:pt>
                <c:pt idx="9">
                  <c:v>Royal National Ent And Eastman Dental Hospitals (-)</c:v>
                </c:pt>
                <c:pt idx="10">
                  <c:v>Hospital for Tropical Diseases (-)</c:v>
                </c:pt>
              </c:strCache>
            </c:strRef>
          </c:cat>
          <c:val>
            <c:numRef>
              <c:f>Sheet1!$J$2:$J$12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3.7941824726025031</c:v>
                </c:pt>
                <c:pt idx="1">
                  <c:v>0</c:v>
                </c:pt>
                <c:pt idx="2">
                  <c:v>0</c:v>
                </c:pt>
                <c:pt idx="3">
                  <c:v>3.9471056045433111</c:v>
                </c:pt>
                <c:pt idx="4">
                  <c:v>0</c:v>
                </c:pt>
                <c:pt idx="5">
                  <c:v>0</c:v>
                </c:pt>
                <c:pt idx="6">
                  <c:v>0</c:v>
                </c:pt>
                <c:pt idx="7">
                  <c:v>0</c:v>
                </c:pt>
                <c:pt idx="8">
                  <c:v>0</c:v>
                </c:pt>
                <c:pt idx="9">
                  <c:v>0</c:v>
                </c:pt>
                <c:pt idx="1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Sheet1!$D$2:$D$12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Sheet1!$E$2:$E$12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Sheet1!$F$2:$F$12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Sheet1!$G$2:$G$12</c:f>
              <c:numCache>
                <c:formatCode>0.0;;</c:formatCode>
                <c:ptCount val="11"/>
                <c:pt idx="0">
                  <c:v>8.2092610933683741</c:v>
                </c:pt>
                <c:pt idx="1">
                  <c:v>0</c:v>
                </c:pt>
                <c:pt idx="2">
                  <c:v>0</c:v>
                </c:pt>
                <c:pt idx="3">
                  <c:v>7.9946732637850122</c:v>
                </c:pt>
                <c:pt idx="4">
                  <c:v>8.4962480372344551</c:v>
                </c:pt>
                <c:pt idx="5">
                  <c:v>0</c:v>
                </c:pt>
                <c:pt idx="6">
                  <c:v>0</c:v>
                </c:pt>
                <c:pt idx="7">
                  <c:v>0</c:v>
                </c:pt>
                <c:pt idx="8">
                  <c:v>7.8129064743884014</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Sheet1!$H$2:$H$12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Sheet1!$I$2:$I$12</c:f>
              <c:numCache>
                <c:formatCode>0.0;;</c:formatCode>
                <c:ptCount val="11"/>
                <c:pt idx="0">
                  <c:v>0</c:v>
                </c:pt>
                <c:pt idx="1">
                  <c:v>0</c:v>
                </c:pt>
                <c:pt idx="2">
                  <c:v>0</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Your trust (454)</c:v>
                </c:pt>
                <c:pt idx="1">
                  <c:v>University College Hospital Grafton Way Building (-)</c:v>
                </c:pt>
                <c:pt idx="2">
                  <c:v>Grafton Way Elective Surgical Hub (55)</c:v>
                </c:pt>
                <c:pt idx="3">
                  <c:v>University College Hospital (189)</c:v>
                </c:pt>
                <c:pt idx="4">
                  <c:v>Uch At Westmorland Street (78)</c:v>
                </c:pt>
                <c:pt idx="5">
                  <c:v>Uch Macmillan Cancer Centre (-)</c:v>
                </c:pt>
                <c:pt idx="6">
                  <c:v>Nhnn - Cleveland Street (-)</c:v>
                </c:pt>
                <c:pt idx="7">
                  <c:v>Nat Hosp For Neurlgy &amp; Neurosc. Chalfont (-)</c:v>
                </c:pt>
                <c:pt idx="8">
                  <c:v>National Hospital For Neurology &amp; Neurosurgery - Queen Square (96)</c:v>
                </c:pt>
                <c:pt idx="9">
                  <c:v>Royal National Ent And Eastman Dental Hospitals (-)</c:v>
                </c:pt>
                <c:pt idx="10">
                  <c:v>Hospital for Tropical Diseases (-)</c:v>
                </c:pt>
              </c:strCache>
            </c:strRef>
          </c:cat>
          <c:val>
            <c:numRef>
              <c:f>Sheet1!$J$2:$J$12</c:f>
              <c:numCache>
                <c:formatCode>0.0;;</c:formatCode>
                <c:ptCount val="11"/>
                <c:pt idx="0">
                  <c:v>0</c:v>
                </c:pt>
                <c:pt idx="1">
                  <c:v>0</c:v>
                </c:pt>
                <c:pt idx="2">
                  <c:v>9.4673906236954171</c:v>
                </c:pt>
                <c:pt idx="3">
                  <c:v>0</c:v>
                </c:pt>
                <c:pt idx="4">
                  <c:v>0</c:v>
                </c:pt>
                <c:pt idx="5">
                  <c:v>0</c:v>
                </c:pt>
                <c:pt idx="6">
                  <c:v>0</c:v>
                </c:pt>
                <c:pt idx="7">
                  <c:v>0</c:v>
                </c:pt>
                <c:pt idx="8">
                  <c:v>0</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Sheet1!$C$2:$C$12</c:f>
              <c:numCache>
                <c:formatCode>0.0</c:formatCode>
                <c:ptCount val="11"/>
                <c:pt idx="0">
                  <c:v>1.7907389066316259</c:v>
                </c:pt>
                <c:pt idx="1">
                  <c:v>0</c:v>
                </c:pt>
                <c:pt idx="2">
                  <c:v>0.53260937630458294</c:v>
                </c:pt>
                <c:pt idx="3">
                  <c:v>2.0053267362149878</c:v>
                </c:pt>
                <c:pt idx="4">
                  <c:v>1.5037519627655449</c:v>
                </c:pt>
                <c:pt idx="5">
                  <c:v>0</c:v>
                </c:pt>
                <c:pt idx="6">
                  <c:v>0</c:v>
                </c:pt>
                <c:pt idx="7">
                  <c:v>0</c:v>
                </c:pt>
                <c:pt idx="8">
                  <c:v>2.1870935256115986</c:v>
                </c:pt>
                <c:pt idx="9">
                  <c:v>0</c:v>
                </c:pt>
                <c:pt idx="10">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0.90909090909090917</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681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681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RRV | University College London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University College London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4696638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2911602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65192366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69931056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624250792"/>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College London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College London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noProof="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4753002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6129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266186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1316507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1928402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70910462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08984314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8779697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2648187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003271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06993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111418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02642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90261098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98731862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50841385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48129395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840641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251954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99907845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4270840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88761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4593848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6158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1059942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6740914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80265021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9968847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02558868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89709634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97958711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7819266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9807106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45428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0409397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9413188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1115501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72888371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7286698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798785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602181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82316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72520537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0769499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35129192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8370925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2210612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5912845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29406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249453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94609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9414016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81093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41323544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300186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3547452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6785676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57074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2579254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7572347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8556186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04514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98117563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7486803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85854070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09702883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5053346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97368443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66364966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5295949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20162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0963205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3212486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38326637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77656779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1065604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787773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40598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76464442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8121768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652083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03924324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0468865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18291790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41014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39239211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97128941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7593863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7452264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540081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1339809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45761043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00093434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92779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114449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8557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97273364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3076814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5771219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5361582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689296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4164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1689648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5179246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18455313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9660915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5100222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08807188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64314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589334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574948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9070864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8385790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0109885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19257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2717017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30566113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2591776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6457533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697695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262844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6014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8867849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756542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0333063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856531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9863377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7368824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0397817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658239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3056140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8444933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7512242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0958289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4386802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7419251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8418154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906850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6747838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023710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9488639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6886453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76991619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9690205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68808328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68864825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226864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8219714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160017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3846055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6970904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762415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559205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2802099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011822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9119162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6888176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8124331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451585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7779462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1588765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831746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4204457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365314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6225903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07750944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66422715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65595500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6241839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7233511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05991025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5759359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585060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584861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470412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654620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231948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9689682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2283735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95098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041614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608705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0627353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01184059"/>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29925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919457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38835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117471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4406734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5771654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4594118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89155385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09775287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67144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780139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1648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4361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340937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3037936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1908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704248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725071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7954271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08666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82772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673128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432730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887030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89514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99797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924726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1000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96815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619736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272462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2158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60306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615562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80793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82833063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89343261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8587855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09795274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65262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48023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53969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420899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193506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47443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0341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17817786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08046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23891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90563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39890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57872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75493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744616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46331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10206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33515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4627760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2572766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15588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86321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51435335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15897</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College London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